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b52fcd90d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ea101697f4df0"/>
  </p:sldMasterIdLst>
  <p:sldIdLst>
    <p:sldId xmlns:r="http://schemas.openxmlformats.org/officeDocument/2006/relationships" id="256" r:id="R918f8c29601548bb"/>
    <p:sldId xmlns:r="http://schemas.openxmlformats.org/officeDocument/2006/relationships" id="257" r:id="R19d78aeec22e4cfb"/>
    <p:sldId xmlns:r="http://schemas.openxmlformats.org/officeDocument/2006/relationships" id="258" r:id="Ra27fa0cc4b8d4a93"/>
    <p:sldId xmlns:r="http://schemas.openxmlformats.org/officeDocument/2006/relationships" id="259" r:id="Rfd865feb60924cb6"/>
    <p:sldId xmlns:r="http://schemas.openxmlformats.org/officeDocument/2006/relationships" id="260" r:id="Rb7c7694f3f534460"/>
    <p:sldId xmlns:r="http://schemas.openxmlformats.org/officeDocument/2006/relationships" id="261" r:id="R322cde85fdb34cfe"/>
    <p:sldId xmlns:r="http://schemas.openxmlformats.org/officeDocument/2006/relationships" id="262" r:id="R6fbcd64c089a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ea101697f4df0" /><Relationship Type="http://schemas.openxmlformats.org/officeDocument/2006/relationships/slide" Target="/ppt/slides/slide1.xml" Id="R918f8c29601548bb" /><Relationship Type="http://schemas.openxmlformats.org/officeDocument/2006/relationships/slide" Target="/ppt/slides/slide2.xml" Id="R19d78aeec22e4cfb" /><Relationship Type="http://schemas.openxmlformats.org/officeDocument/2006/relationships/slide" Target="/ppt/slides/slide3.xml" Id="Ra27fa0cc4b8d4a93" /><Relationship Type="http://schemas.openxmlformats.org/officeDocument/2006/relationships/slide" Target="/ppt/slides/slide4.xml" Id="Rfd865feb60924cb6" /><Relationship Type="http://schemas.openxmlformats.org/officeDocument/2006/relationships/slide" Target="/ppt/slides/slide5.xml" Id="Rb7c7694f3f534460" /><Relationship Type="http://schemas.openxmlformats.org/officeDocument/2006/relationships/slide" Target="/ppt/slides/slide6.xml" Id="R322cde85fdb34cfe" /><Relationship Type="http://schemas.openxmlformats.org/officeDocument/2006/relationships/slide" Target="/ppt/slides/slide7.xml" Id="R6fbcd64c089a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193e874a5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20bcd98e41c9" /><Relationship Type="http://schemas.openxmlformats.org/officeDocument/2006/relationships/theme" Target="/ppt/slideMasters/theme/theme1.xml" Id="Rfd14bbb524af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e20bcd98e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c61dfe69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d60429ea4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ab58ad13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41fce8eb5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386837cff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2972535e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f783d772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