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9be0c74fd043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339412935d4b48"/>
  </p:sldMasterIdLst>
  <p:sldIdLst>
    <p:sldId xmlns:r="http://schemas.openxmlformats.org/officeDocument/2006/relationships" id="256" r:id="R0deb2f2343df445b"/>
    <p:sldId xmlns:r="http://schemas.openxmlformats.org/officeDocument/2006/relationships" id="257" r:id="Rc8a30aa2f04a449e"/>
    <p:sldId xmlns:r="http://schemas.openxmlformats.org/officeDocument/2006/relationships" id="258" r:id="R974ae5f36e8d4958"/>
    <p:sldId xmlns:r="http://schemas.openxmlformats.org/officeDocument/2006/relationships" id="259" r:id="R480c31dc03c7487f"/>
    <p:sldId xmlns:r="http://schemas.openxmlformats.org/officeDocument/2006/relationships" id="260" r:id="R7b2c1d4f35f24e32"/>
    <p:sldId xmlns:r="http://schemas.openxmlformats.org/officeDocument/2006/relationships" id="261" r:id="R2d0c1cde166a4f63"/>
    <p:sldId xmlns:r="http://schemas.openxmlformats.org/officeDocument/2006/relationships" id="262" r:id="R9c5b167cf36c4b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339412935d4b48" /><Relationship Type="http://schemas.openxmlformats.org/officeDocument/2006/relationships/slide" Target="/ppt/slides/slide1.xml" Id="R0deb2f2343df445b" /><Relationship Type="http://schemas.openxmlformats.org/officeDocument/2006/relationships/slide" Target="/ppt/slides/slide2.xml" Id="Rc8a30aa2f04a449e" /><Relationship Type="http://schemas.openxmlformats.org/officeDocument/2006/relationships/slide" Target="/ppt/slides/slide3.xml" Id="R974ae5f36e8d4958" /><Relationship Type="http://schemas.openxmlformats.org/officeDocument/2006/relationships/slide" Target="/ppt/slides/slide4.xml" Id="R480c31dc03c7487f" /><Relationship Type="http://schemas.openxmlformats.org/officeDocument/2006/relationships/slide" Target="/ppt/slides/slide5.xml" Id="R7b2c1d4f35f24e32" /><Relationship Type="http://schemas.openxmlformats.org/officeDocument/2006/relationships/slide" Target="/ppt/slides/slide6.xml" Id="R2d0c1cde166a4f63" /><Relationship Type="http://schemas.openxmlformats.org/officeDocument/2006/relationships/slide" Target="/ppt/slides/slide7.xml" Id="R9c5b167cf36c4b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a314a03ff045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08c2e7a71405c" /><Relationship Type="http://schemas.openxmlformats.org/officeDocument/2006/relationships/theme" Target="/ppt/slideMasters/theme/theme1.xml" Id="Rd5bab057629f49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e08c2e7a7140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17443ec534b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eb32867f549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042ccfdeb47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31afa242340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75172ccee48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8caddeabd45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e07e0ce3946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COLUMBUSEGG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COLUMBUSEGG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COLUMBUSEGG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COLUMBUSEGG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COLUMBUSEGG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COLUMBUSEGG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4 495 155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42 479 208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45 619 531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COLUMBUSEGG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GIMMINGSRUD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JUSTADTINDEN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COLUMBUSEGG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928 419 509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COLUMBUSEGG AS</a:t>
            </a:r>
          </a:p>
        </p:txBody>
      </p:sp>
    </p:spTree>
  </p:cSld>
  <p:clrMapOvr>
    <a:masterClrMapping xmlns:a="http://schemas.openxmlformats.org/drawingml/2006/main"/>
  </p:clrMapOvr>
</p:sld>
</file>