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cf5e6e91ce44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b079eb3275440f"/>
  </p:sldMasterIdLst>
  <p:sldIdLst>
    <p:sldId xmlns:r="http://schemas.openxmlformats.org/officeDocument/2006/relationships" id="256" r:id="R9fe71258f0a543ea"/>
    <p:sldId xmlns:r="http://schemas.openxmlformats.org/officeDocument/2006/relationships" id="257" r:id="R35372d28ccd04280"/>
    <p:sldId xmlns:r="http://schemas.openxmlformats.org/officeDocument/2006/relationships" id="258" r:id="R1ede1448f29544df"/>
    <p:sldId xmlns:r="http://schemas.openxmlformats.org/officeDocument/2006/relationships" id="259" r:id="Re2123741ba154295"/>
    <p:sldId xmlns:r="http://schemas.openxmlformats.org/officeDocument/2006/relationships" id="260" r:id="Rae5339c9dab84513"/>
    <p:sldId xmlns:r="http://schemas.openxmlformats.org/officeDocument/2006/relationships" id="261" r:id="R1f48cc4057f7478a"/>
    <p:sldId xmlns:r="http://schemas.openxmlformats.org/officeDocument/2006/relationships" id="262" r:id="R1924fec2a7c349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b079eb3275440f" /><Relationship Type="http://schemas.openxmlformats.org/officeDocument/2006/relationships/slide" Target="/ppt/slides/slide1.xml" Id="R9fe71258f0a543ea" /><Relationship Type="http://schemas.openxmlformats.org/officeDocument/2006/relationships/slide" Target="/ppt/slides/slide2.xml" Id="R35372d28ccd04280" /><Relationship Type="http://schemas.openxmlformats.org/officeDocument/2006/relationships/slide" Target="/ppt/slides/slide3.xml" Id="R1ede1448f29544df" /><Relationship Type="http://schemas.openxmlformats.org/officeDocument/2006/relationships/slide" Target="/ppt/slides/slide4.xml" Id="Re2123741ba154295" /><Relationship Type="http://schemas.openxmlformats.org/officeDocument/2006/relationships/slide" Target="/ppt/slides/slide5.xml" Id="Rae5339c9dab84513" /><Relationship Type="http://schemas.openxmlformats.org/officeDocument/2006/relationships/slide" Target="/ppt/slides/slide6.xml" Id="R1f48cc4057f7478a" /><Relationship Type="http://schemas.openxmlformats.org/officeDocument/2006/relationships/slide" Target="/ppt/slides/slide7.xml" Id="R1924fec2a7c349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66667e7ef541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002f09d6774cb2" /><Relationship Type="http://schemas.openxmlformats.org/officeDocument/2006/relationships/theme" Target="/ppt/slideMasters/theme/theme1.xml" Id="Rd1454b632ff34d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002f09d6774c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a68de781d54b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69473699942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19692442841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2f2710ed945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1b5a907114e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faf00efaa4b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f5d20aa7f4a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JUSTADTINDEN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JUSTADTINDEN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304 393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15 758 438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15 893 715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SIMEN GIMMINGSRUD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Ullevålsveien 96C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928 419 630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JUSTADTINDEN AS</a:t>
            </a:r>
          </a:p>
        </p:txBody>
      </p:sp>
    </p:spTree>
  </p:cSld>
  <p:clrMapOvr>
    <a:masterClrMapping xmlns:a="http://schemas.openxmlformats.org/drawingml/2006/main"/>
  </p:clrMapOvr>
</p:sld>
</file>