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61ec76d7244a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621c07c1181407d"/>
  </p:sldMasterIdLst>
  <p:sldIdLst>
    <p:sldId xmlns:r="http://schemas.openxmlformats.org/officeDocument/2006/relationships" id="256" r:id="Re92e6ab7cb904141"/>
    <p:sldId xmlns:r="http://schemas.openxmlformats.org/officeDocument/2006/relationships" id="257" r:id="R6834a9cf70d74764"/>
    <p:sldId xmlns:r="http://schemas.openxmlformats.org/officeDocument/2006/relationships" id="258" r:id="Ra6dcfcb0ca514800"/>
    <p:sldId xmlns:r="http://schemas.openxmlformats.org/officeDocument/2006/relationships" id="259" r:id="Radc1965366e942a1"/>
    <p:sldId xmlns:r="http://schemas.openxmlformats.org/officeDocument/2006/relationships" id="260" r:id="R94a1595919094522"/>
    <p:sldId xmlns:r="http://schemas.openxmlformats.org/officeDocument/2006/relationships" id="261" r:id="R75f7700adf734999"/>
    <p:sldId xmlns:r="http://schemas.openxmlformats.org/officeDocument/2006/relationships" id="262" r:id="R6c107ac5a26443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621c07c1181407d" /><Relationship Type="http://schemas.openxmlformats.org/officeDocument/2006/relationships/slide" Target="/ppt/slides/slide1.xml" Id="Re92e6ab7cb904141" /><Relationship Type="http://schemas.openxmlformats.org/officeDocument/2006/relationships/slide" Target="/ppt/slides/slide2.xml" Id="R6834a9cf70d74764" /><Relationship Type="http://schemas.openxmlformats.org/officeDocument/2006/relationships/slide" Target="/ppt/slides/slide3.xml" Id="Ra6dcfcb0ca514800" /><Relationship Type="http://schemas.openxmlformats.org/officeDocument/2006/relationships/slide" Target="/ppt/slides/slide4.xml" Id="Radc1965366e942a1" /><Relationship Type="http://schemas.openxmlformats.org/officeDocument/2006/relationships/slide" Target="/ppt/slides/slide5.xml" Id="R94a1595919094522" /><Relationship Type="http://schemas.openxmlformats.org/officeDocument/2006/relationships/slide" Target="/ppt/slides/slide6.xml" Id="R75f7700adf734999" /><Relationship Type="http://schemas.openxmlformats.org/officeDocument/2006/relationships/slide" Target="/ppt/slides/slide7.xml" Id="R6c107ac5a26443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50f5b1909340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d9fe550c224b2e" /><Relationship Type="http://schemas.openxmlformats.org/officeDocument/2006/relationships/theme" Target="/ppt/slideMasters/theme/theme1.xml" Id="Rca8f26038002408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d9fe550c224b2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d533f811544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45d16d175f4e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42598b5034e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3b735ddbb47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80a66b63a4a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9cee0e63184f7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cee3494e0546f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TORENO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TORENO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TORENO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TORENO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TORENO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TORENO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−1 322 439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63 809 104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804 876 506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910 575 682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TORENO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OLTO HOLDING AG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SJOBLIKK HOLDING AG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TORENO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Kattuglebrotet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5099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928 434 389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TORENO AS</a:t>
            </a:r>
          </a:p>
        </p:txBody>
      </p:sp>
    </p:spTree>
  </p:cSld>
  <p:clrMapOvr>
    <a:masterClrMapping xmlns:a="http://schemas.openxmlformats.org/drawingml/2006/main"/>
  </p:clrMapOvr>
</p:sld>
</file>