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795bf00a18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620fef6c464654"/>
  </p:sldMasterIdLst>
  <p:sldIdLst>
    <p:sldId xmlns:r="http://schemas.openxmlformats.org/officeDocument/2006/relationships" id="256" r:id="R91581dcbce194ae0"/>
    <p:sldId xmlns:r="http://schemas.openxmlformats.org/officeDocument/2006/relationships" id="257" r:id="Rf952186cd7da4c62"/>
    <p:sldId xmlns:r="http://schemas.openxmlformats.org/officeDocument/2006/relationships" id="258" r:id="R82e25c1cf54e4dda"/>
    <p:sldId xmlns:r="http://schemas.openxmlformats.org/officeDocument/2006/relationships" id="259" r:id="R221895a0fc944f37"/>
    <p:sldId xmlns:r="http://schemas.openxmlformats.org/officeDocument/2006/relationships" id="260" r:id="R188f84d099c84738"/>
    <p:sldId xmlns:r="http://schemas.openxmlformats.org/officeDocument/2006/relationships" id="261" r:id="R93510495b5fc429e"/>
    <p:sldId xmlns:r="http://schemas.openxmlformats.org/officeDocument/2006/relationships" id="262" r:id="R10e58be55078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20fef6c464654" /><Relationship Type="http://schemas.openxmlformats.org/officeDocument/2006/relationships/slide" Target="/ppt/slides/slide1.xml" Id="R91581dcbce194ae0" /><Relationship Type="http://schemas.openxmlformats.org/officeDocument/2006/relationships/slide" Target="/ppt/slides/slide2.xml" Id="Rf952186cd7da4c62" /><Relationship Type="http://schemas.openxmlformats.org/officeDocument/2006/relationships/slide" Target="/ppt/slides/slide3.xml" Id="R82e25c1cf54e4dda" /><Relationship Type="http://schemas.openxmlformats.org/officeDocument/2006/relationships/slide" Target="/ppt/slides/slide4.xml" Id="R221895a0fc944f37" /><Relationship Type="http://schemas.openxmlformats.org/officeDocument/2006/relationships/slide" Target="/ppt/slides/slide5.xml" Id="R188f84d099c84738" /><Relationship Type="http://schemas.openxmlformats.org/officeDocument/2006/relationships/slide" Target="/ppt/slides/slide6.xml" Id="R93510495b5fc429e" /><Relationship Type="http://schemas.openxmlformats.org/officeDocument/2006/relationships/slide" Target="/ppt/slides/slide7.xml" Id="R10e58be55078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88792cfe444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1058cbf8e41d2" /><Relationship Type="http://schemas.openxmlformats.org/officeDocument/2006/relationships/theme" Target="/ppt/slideMasters/theme/theme1.xml" Id="R98c9dbd3766b43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f1058cbf8e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04a121b0e48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db9de056d41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6f1487345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25e883219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988b736f347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d157b2f5d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21348a5f94e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BORGENBO AS ble etablert [år] og holder til i Korgen.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2 056 269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ANETTE NORDHEIM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Korgfjellveien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8646 Korgen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928 435 180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