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0d45ba933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21989eb074778"/>
  </p:sldMasterIdLst>
  <p:sldIdLst>
    <p:sldId xmlns:r="http://schemas.openxmlformats.org/officeDocument/2006/relationships" id="256" r:id="R0851a7b5b0a84afc"/>
    <p:sldId xmlns:r="http://schemas.openxmlformats.org/officeDocument/2006/relationships" id="257" r:id="R3b131a6ff60e4b2e"/>
    <p:sldId xmlns:r="http://schemas.openxmlformats.org/officeDocument/2006/relationships" id="258" r:id="Rb975598a8b2e4f22"/>
    <p:sldId xmlns:r="http://schemas.openxmlformats.org/officeDocument/2006/relationships" id="259" r:id="R82bad85080b74db3"/>
    <p:sldId xmlns:r="http://schemas.openxmlformats.org/officeDocument/2006/relationships" id="260" r:id="R0bad4a5f9af147a3"/>
    <p:sldId xmlns:r="http://schemas.openxmlformats.org/officeDocument/2006/relationships" id="261" r:id="R5abb19644f50410d"/>
    <p:sldId xmlns:r="http://schemas.openxmlformats.org/officeDocument/2006/relationships" id="262" r:id="Rf153220d49d8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21989eb074778" /><Relationship Type="http://schemas.openxmlformats.org/officeDocument/2006/relationships/slide" Target="/ppt/slides/slide1.xml" Id="R0851a7b5b0a84afc" /><Relationship Type="http://schemas.openxmlformats.org/officeDocument/2006/relationships/slide" Target="/ppt/slides/slide2.xml" Id="R3b131a6ff60e4b2e" /><Relationship Type="http://schemas.openxmlformats.org/officeDocument/2006/relationships/slide" Target="/ppt/slides/slide3.xml" Id="Rb975598a8b2e4f22" /><Relationship Type="http://schemas.openxmlformats.org/officeDocument/2006/relationships/slide" Target="/ppt/slides/slide4.xml" Id="R82bad85080b74db3" /><Relationship Type="http://schemas.openxmlformats.org/officeDocument/2006/relationships/slide" Target="/ppt/slides/slide5.xml" Id="R0bad4a5f9af147a3" /><Relationship Type="http://schemas.openxmlformats.org/officeDocument/2006/relationships/slide" Target="/ppt/slides/slide6.xml" Id="R5abb19644f50410d" /><Relationship Type="http://schemas.openxmlformats.org/officeDocument/2006/relationships/slide" Target="/ppt/slides/slide7.xml" Id="Rf153220d49d8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840aad297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a71648e3444c8" /><Relationship Type="http://schemas.openxmlformats.org/officeDocument/2006/relationships/theme" Target="/ppt/slideMasters/theme/theme1.xml" Id="R6e8590e635d4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a71648e34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8ff5ff3c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dbf4d93e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3cfe254c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94dfe343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b5e5dc56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e340436ca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78333954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LYSE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LYSE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LYSE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928 441 881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LYSE AS</a:t>
            </a:r>
          </a:p>
        </p:txBody>
      </p:sp>
    </p:spTree>
  </p:cSld>
  <p:clrMapOvr>
    <a:masterClrMapping xmlns:a="http://schemas.openxmlformats.org/drawingml/2006/main"/>
  </p:clrMapOvr>
</p:sld>
</file>