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4810d3edc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a57e491dc4a6d"/>
  </p:sldMasterIdLst>
  <p:sldIdLst>
    <p:sldId xmlns:r="http://schemas.openxmlformats.org/officeDocument/2006/relationships" id="256" r:id="R8aff9570abfc4aaf"/>
    <p:sldId xmlns:r="http://schemas.openxmlformats.org/officeDocument/2006/relationships" id="257" r:id="Rf4b13569c65e4fdb"/>
    <p:sldId xmlns:r="http://schemas.openxmlformats.org/officeDocument/2006/relationships" id="258" r:id="Rdf4d7b0b33c34162"/>
    <p:sldId xmlns:r="http://schemas.openxmlformats.org/officeDocument/2006/relationships" id="259" r:id="Rbef65354c4ad4611"/>
    <p:sldId xmlns:r="http://schemas.openxmlformats.org/officeDocument/2006/relationships" id="260" r:id="Rc611f7125bae4af5"/>
    <p:sldId xmlns:r="http://schemas.openxmlformats.org/officeDocument/2006/relationships" id="261" r:id="R652137dc52204a1a"/>
    <p:sldId xmlns:r="http://schemas.openxmlformats.org/officeDocument/2006/relationships" id="262" r:id="R033a38812f1e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a57e491dc4a6d" /><Relationship Type="http://schemas.openxmlformats.org/officeDocument/2006/relationships/slide" Target="/ppt/slides/slide1.xml" Id="R8aff9570abfc4aaf" /><Relationship Type="http://schemas.openxmlformats.org/officeDocument/2006/relationships/slide" Target="/ppt/slides/slide2.xml" Id="Rf4b13569c65e4fdb" /><Relationship Type="http://schemas.openxmlformats.org/officeDocument/2006/relationships/slide" Target="/ppt/slides/slide3.xml" Id="Rdf4d7b0b33c34162" /><Relationship Type="http://schemas.openxmlformats.org/officeDocument/2006/relationships/slide" Target="/ppt/slides/slide4.xml" Id="Rbef65354c4ad4611" /><Relationship Type="http://schemas.openxmlformats.org/officeDocument/2006/relationships/slide" Target="/ppt/slides/slide5.xml" Id="Rc611f7125bae4af5" /><Relationship Type="http://schemas.openxmlformats.org/officeDocument/2006/relationships/slide" Target="/ppt/slides/slide6.xml" Id="R652137dc52204a1a" /><Relationship Type="http://schemas.openxmlformats.org/officeDocument/2006/relationships/slide" Target="/ppt/slides/slide7.xml" Id="R033a38812f1e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9a71ce494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b3f29a6d42e0" /><Relationship Type="http://schemas.openxmlformats.org/officeDocument/2006/relationships/theme" Target="/ppt/slideMasters/theme/theme1.xml" Id="R6cae6aa1128a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4b3f29a6d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ca686644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902e4509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d6808a53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1b7850dd5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f8bbe7c3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ab06257e5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4fb52e6f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LARTON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WAAGE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PEDERSEN WAAGE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Jærbuveien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