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4500fe059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635e94cd04fde"/>
  </p:sldMasterIdLst>
  <p:sldIdLst>
    <p:sldId xmlns:r="http://schemas.openxmlformats.org/officeDocument/2006/relationships" id="256" r:id="R51cab2c452cd48c4"/>
    <p:sldId xmlns:r="http://schemas.openxmlformats.org/officeDocument/2006/relationships" id="257" r:id="Ra113736de9084a55"/>
    <p:sldId xmlns:r="http://schemas.openxmlformats.org/officeDocument/2006/relationships" id="258" r:id="Rb000f5e195c4489b"/>
    <p:sldId xmlns:r="http://schemas.openxmlformats.org/officeDocument/2006/relationships" id="259" r:id="R9a4de9940a474a48"/>
    <p:sldId xmlns:r="http://schemas.openxmlformats.org/officeDocument/2006/relationships" id="260" r:id="Rf5dad47662c6433a"/>
    <p:sldId xmlns:r="http://schemas.openxmlformats.org/officeDocument/2006/relationships" id="261" r:id="R417fdc75c49448ad"/>
    <p:sldId xmlns:r="http://schemas.openxmlformats.org/officeDocument/2006/relationships" id="262" r:id="Ra12ddb5f34b4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635e94cd04fde" /><Relationship Type="http://schemas.openxmlformats.org/officeDocument/2006/relationships/slide" Target="/ppt/slides/slide1.xml" Id="R51cab2c452cd48c4" /><Relationship Type="http://schemas.openxmlformats.org/officeDocument/2006/relationships/slide" Target="/ppt/slides/slide2.xml" Id="Ra113736de9084a55" /><Relationship Type="http://schemas.openxmlformats.org/officeDocument/2006/relationships/slide" Target="/ppt/slides/slide3.xml" Id="Rb000f5e195c4489b" /><Relationship Type="http://schemas.openxmlformats.org/officeDocument/2006/relationships/slide" Target="/ppt/slides/slide4.xml" Id="R9a4de9940a474a48" /><Relationship Type="http://schemas.openxmlformats.org/officeDocument/2006/relationships/slide" Target="/ppt/slides/slide5.xml" Id="Rf5dad47662c6433a" /><Relationship Type="http://schemas.openxmlformats.org/officeDocument/2006/relationships/slide" Target="/ppt/slides/slide6.xml" Id="R417fdc75c49448ad" /><Relationship Type="http://schemas.openxmlformats.org/officeDocument/2006/relationships/slide" Target="/ppt/slides/slide7.xml" Id="Ra12ddb5f34b4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00c304f77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fa2a392f4b25" /><Relationship Type="http://schemas.openxmlformats.org/officeDocument/2006/relationships/theme" Target="/ppt/slideMasters/theme/theme1.xml" Id="Re835d3ba46e4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2fa2a392f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5783513bf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b18ef894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cf7f1fd99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8964def2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2220eae2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c587e8e73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474d88fc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