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1da3ecc66145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5c6fdbb4364d24"/>
  </p:sldMasterIdLst>
  <p:sldIdLst>
    <p:sldId xmlns:r="http://schemas.openxmlformats.org/officeDocument/2006/relationships" id="256" r:id="R741cfe09405f4dac"/>
    <p:sldId xmlns:r="http://schemas.openxmlformats.org/officeDocument/2006/relationships" id="257" r:id="Rda0e495ff90d438b"/>
    <p:sldId xmlns:r="http://schemas.openxmlformats.org/officeDocument/2006/relationships" id="258" r:id="R03d664a604a24325"/>
    <p:sldId xmlns:r="http://schemas.openxmlformats.org/officeDocument/2006/relationships" id="259" r:id="R835b42ec826248fd"/>
    <p:sldId xmlns:r="http://schemas.openxmlformats.org/officeDocument/2006/relationships" id="260" r:id="Rcc3839f5be8549fd"/>
    <p:sldId xmlns:r="http://schemas.openxmlformats.org/officeDocument/2006/relationships" id="261" r:id="Ra2f9fde7b2ed4057"/>
    <p:sldId xmlns:r="http://schemas.openxmlformats.org/officeDocument/2006/relationships" id="262" r:id="R2eac5af1646442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5c6fdbb4364d24" /><Relationship Type="http://schemas.openxmlformats.org/officeDocument/2006/relationships/slide" Target="/ppt/slides/slide1.xml" Id="R741cfe09405f4dac" /><Relationship Type="http://schemas.openxmlformats.org/officeDocument/2006/relationships/slide" Target="/ppt/slides/slide2.xml" Id="Rda0e495ff90d438b" /><Relationship Type="http://schemas.openxmlformats.org/officeDocument/2006/relationships/slide" Target="/ppt/slides/slide3.xml" Id="R03d664a604a24325" /><Relationship Type="http://schemas.openxmlformats.org/officeDocument/2006/relationships/slide" Target="/ppt/slides/slide4.xml" Id="R835b42ec826248fd" /><Relationship Type="http://schemas.openxmlformats.org/officeDocument/2006/relationships/slide" Target="/ppt/slides/slide5.xml" Id="Rcc3839f5be8549fd" /><Relationship Type="http://schemas.openxmlformats.org/officeDocument/2006/relationships/slide" Target="/ppt/slides/slide6.xml" Id="Ra2f9fde7b2ed4057" /><Relationship Type="http://schemas.openxmlformats.org/officeDocument/2006/relationships/slide" Target="/ppt/slides/slide7.xml" Id="R2eac5af1646442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d81da3ebc74b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087d0d1ae84cf1" /><Relationship Type="http://schemas.openxmlformats.org/officeDocument/2006/relationships/theme" Target="/ppt/slideMasters/theme/theme1.xml" Id="R71288290be1341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087d0d1ae84c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192524fc046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969fe00b654b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8e6c102ce4c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54ca0fc6584c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ee370e2db41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3c44af2494e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0f912ce9447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FINNØYA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FINNØYA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FINNØYA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FINNØYA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FINNØYA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FINNØYA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224 144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FINNØYA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ÅSA GANGSTAD FINNØY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FINNØYA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Øwregata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6004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928 459 233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FINNØYA INVEST AS</a:t>
            </a:r>
          </a:p>
        </p:txBody>
      </p:sp>
    </p:spTree>
  </p:cSld>
  <p:clrMapOvr>
    <a:masterClrMapping xmlns:a="http://schemas.openxmlformats.org/drawingml/2006/main"/>
  </p:clrMapOvr>
</p:sld>
</file>