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86e0cda9d24d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9b6582d3bc4def"/>
  </p:sldMasterIdLst>
  <p:sldIdLst>
    <p:sldId xmlns:r="http://schemas.openxmlformats.org/officeDocument/2006/relationships" id="256" r:id="R03910b65a62a46cf"/>
    <p:sldId xmlns:r="http://schemas.openxmlformats.org/officeDocument/2006/relationships" id="257" r:id="Rcbfb911badb14f32"/>
    <p:sldId xmlns:r="http://schemas.openxmlformats.org/officeDocument/2006/relationships" id="258" r:id="Rfe8ec76213464d2d"/>
    <p:sldId xmlns:r="http://schemas.openxmlformats.org/officeDocument/2006/relationships" id="259" r:id="R9d82e49c288941bc"/>
    <p:sldId xmlns:r="http://schemas.openxmlformats.org/officeDocument/2006/relationships" id="260" r:id="Rfe027289c6514cc4"/>
    <p:sldId xmlns:r="http://schemas.openxmlformats.org/officeDocument/2006/relationships" id="261" r:id="Re379715aa46943f0"/>
    <p:sldId xmlns:r="http://schemas.openxmlformats.org/officeDocument/2006/relationships" id="262" r:id="R1d21d1bc9bf541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9b6582d3bc4def" /><Relationship Type="http://schemas.openxmlformats.org/officeDocument/2006/relationships/slide" Target="/ppt/slides/slide1.xml" Id="R03910b65a62a46cf" /><Relationship Type="http://schemas.openxmlformats.org/officeDocument/2006/relationships/slide" Target="/ppt/slides/slide2.xml" Id="Rcbfb911badb14f32" /><Relationship Type="http://schemas.openxmlformats.org/officeDocument/2006/relationships/slide" Target="/ppt/slides/slide3.xml" Id="Rfe8ec76213464d2d" /><Relationship Type="http://schemas.openxmlformats.org/officeDocument/2006/relationships/slide" Target="/ppt/slides/slide4.xml" Id="R9d82e49c288941bc" /><Relationship Type="http://schemas.openxmlformats.org/officeDocument/2006/relationships/slide" Target="/ppt/slides/slide5.xml" Id="Rfe027289c6514cc4" /><Relationship Type="http://schemas.openxmlformats.org/officeDocument/2006/relationships/slide" Target="/ppt/slides/slide6.xml" Id="Re379715aa46943f0" /><Relationship Type="http://schemas.openxmlformats.org/officeDocument/2006/relationships/slide" Target="/ppt/slides/slide7.xml" Id="R1d21d1bc9bf541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865f69196c42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be1e57c15484e" /><Relationship Type="http://schemas.openxmlformats.org/officeDocument/2006/relationships/theme" Target="/ppt/slideMasters/theme/theme1.xml" Id="R2bfd2b77cf4b4f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4be1e57c1548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3b69e36694f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bf016a5af48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0da760c38d49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89a0fe70541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2cd87362747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9b94bd050842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5515961f749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ERVETOPPEN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ERVETOPPEN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ERVETOPPEN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ERVETOPPEN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ERVETOPPEN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ERVETOPPEN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875 189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6 171 983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6 188 028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ERVETOPPEN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BIRGITTE WENDELBO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ERVETOPPEN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Sørhallet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5518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928 486 990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ERVETOPPEN AS</a:t>
            </a:r>
          </a:p>
        </p:txBody>
      </p:sp>
    </p:spTree>
  </p:cSld>
  <p:clrMapOvr>
    <a:masterClrMapping xmlns:a="http://schemas.openxmlformats.org/drawingml/2006/main"/>
  </p:clrMapOvr>
</p:sld>
</file>