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68475e40c04d5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6bc3bf13608471d"/>
  </p:sldMasterIdLst>
  <p:sldIdLst>
    <p:sldId xmlns:r="http://schemas.openxmlformats.org/officeDocument/2006/relationships" id="256" r:id="Re32ed338ec9449ef"/>
    <p:sldId xmlns:r="http://schemas.openxmlformats.org/officeDocument/2006/relationships" id="257" r:id="R8813d353b6ae4473"/>
    <p:sldId xmlns:r="http://schemas.openxmlformats.org/officeDocument/2006/relationships" id="258" r:id="Re58d9dc961d74dd7"/>
    <p:sldId xmlns:r="http://schemas.openxmlformats.org/officeDocument/2006/relationships" id="259" r:id="Rf1787c2168b044e6"/>
    <p:sldId xmlns:r="http://schemas.openxmlformats.org/officeDocument/2006/relationships" id="260" r:id="R3e4792dc4eb246c3"/>
    <p:sldId xmlns:r="http://schemas.openxmlformats.org/officeDocument/2006/relationships" id="261" r:id="R50ff48df05b64aae"/>
    <p:sldId xmlns:r="http://schemas.openxmlformats.org/officeDocument/2006/relationships" id="262" r:id="Rf794e6ea33cf48e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6bc3bf13608471d" /><Relationship Type="http://schemas.openxmlformats.org/officeDocument/2006/relationships/slide" Target="/ppt/slides/slide1.xml" Id="Re32ed338ec9449ef" /><Relationship Type="http://schemas.openxmlformats.org/officeDocument/2006/relationships/slide" Target="/ppt/slides/slide2.xml" Id="R8813d353b6ae4473" /><Relationship Type="http://schemas.openxmlformats.org/officeDocument/2006/relationships/slide" Target="/ppt/slides/slide3.xml" Id="Re58d9dc961d74dd7" /><Relationship Type="http://schemas.openxmlformats.org/officeDocument/2006/relationships/slide" Target="/ppt/slides/slide4.xml" Id="Rf1787c2168b044e6" /><Relationship Type="http://schemas.openxmlformats.org/officeDocument/2006/relationships/slide" Target="/ppt/slides/slide5.xml" Id="R3e4792dc4eb246c3" /><Relationship Type="http://schemas.openxmlformats.org/officeDocument/2006/relationships/slide" Target="/ppt/slides/slide6.xml" Id="R50ff48df05b64aae" /><Relationship Type="http://schemas.openxmlformats.org/officeDocument/2006/relationships/slide" Target="/ppt/slides/slide7.xml" Id="Rf794e6ea33cf48e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7284b60248465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b35a53d614ac7" /><Relationship Type="http://schemas.openxmlformats.org/officeDocument/2006/relationships/theme" Target="/ppt/slideMasters/theme/theme1.xml" Id="Rcb362f031f49421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a6b35a53d614a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a4a05457474c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fa93f8355c44c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da0906e5564e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ef46ca7112407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0681dc73134a8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f58b8c2f8f460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bbfd9743d7448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MANTIS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MANTIS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−85 032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7 585 346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94 918 397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99 211 155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CATO EMILSEN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Bjørnehiet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8029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928 489 183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MANTIS AS</a:t>
            </a:r>
          </a:p>
        </p:txBody>
      </p:sp>
    </p:spTree>
  </p:cSld>
  <p:clrMapOvr>
    <a:masterClrMapping xmlns:a="http://schemas.openxmlformats.org/drawingml/2006/main"/>
  </p:clrMapOvr>
</p:sld>
</file>