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d7ee6f6f4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359db30db419e"/>
  </p:sldMasterIdLst>
  <p:sldIdLst>
    <p:sldId xmlns:r="http://schemas.openxmlformats.org/officeDocument/2006/relationships" id="256" r:id="Rc1898e0600a443dc"/>
    <p:sldId xmlns:r="http://schemas.openxmlformats.org/officeDocument/2006/relationships" id="257" r:id="R5026120d943e49c6"/>
    <p:sldId xmlns:r="http://schemas.openxmlformats.org/officeDocument/2006/relationships" id="258" r:id="Rbe5d4342dbff4cb5"/>
    <p:sldId xmlns:r="http://schemas.openxmlformats.org/officeDocument/2006/relationships" id="259" r:id="R90ad76b4a6cd4021"/>
    <p:sldId xmlns:r="http://schemas.openxmlformats.org/officeDocument/2006/relationships" id="260" r:id="Rcd8a426e90e5453f"/>
    <p:sldId xmlns:r="http://schemas.openxmlformats.org/officeDocument/2006/relationships" id="261" r:id="Rf43828cf30e0485c"/>
    <p:sldId xmlns:r="http://schemas.openxmlformats.org/officeDocument/2006/relationships" id="262" r:id="R7543c9dacaec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359db30db419e" /><Relationship Type="http://schemas.openxmlformats.org/officeDocument/2006/relationships/slide" Target="/ppt/slides/slide1.xml" Id="Rc1898e0600a443dc" /><Relationship Type="http://schemas.openxmlformats.org/officeDocument/2006/relationships/slide" Target="/ppt/slides/slide2.xml" Id="R5026120d943e49c6" /><Relationship Type="http://schemas.openxmlformats.org/officeDocument/2006/relationships/slide" Target="/ppt/slides/slide3.xml" Id="Rbe5d4342dbff4cb5" /><Relationship Type="http://schemas.openxmlformats.org/officeDocument/2006/relationships/slide" Target="/ppt/slides/slide4.xml" Id="R90ad76b4a6cd4021" /><Relationship Type="http://schemas.openxmlformats.org/officeDocument/2006/relationships/slide" Target="/ppt/slides/slide5.xml" Id="Rcd8a426e90e5453f" /><Relationship Type="http://schemas.openxmlformats.org/officeDocument/2006/relationships/slide" Target="/ppt/slides/slide6.xml" Id="Rf43828cf30e0485c" /><Relationship Type="http://schemas.openxmlformats.org/officeDocument/2006/relationships/slide" Target="/ppt/slides/slide7.xml" Id="R7543c9dacaec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989669f7a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108420f2c4d0f" /><Relationship Type="http://schemas.openxmlformats.org/officeDocument/2006/relationships/theme" Target="/ppt/slideMasters/theme/theme1.xml" Id="Rbcdc0a8635f7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108420f2c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46b18b44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f75f5310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b286c7f0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590a2f28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8d19cb3ba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d5b15a18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2d69444e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95 254 182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 YVONNE EMILSEN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Svahyllvegen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