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27301dc3f140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281ae9aabb4353"/>
  </p:sldMasterIdLst>
  <p:sldIdLst>
    <p:sldId xmlns:r="http://schemas.openxmlformats.org/officeDocument/2006/relationships" id="256" r:id="Rb66e7339b2af4cfa"/>
    <p:sldId xmlns:r="http://schemas.openxmlformats.org/officeDocument/2006/relationships" id="257" r:id="Rcb28af005c784260"/>
    <p:sldId xmlns:r="http://schemas.openxmlformats.org/officeDocument/2006/relationships" id="258" r:id="R87a47d0f9c664b60"/>
    <p:sldId xmlns:r="http://schemas.openxmlformats.org/officeDocument/2006/relationships" id="259" r:id="Reae984faf95d42f1"/>
    <p:sldId xmlns:r="http://schemas.openxmlformats.org/officeDocument/2006/relationships" id="260" r:id="Ra762946483f34138"/>
    <p:sldId xmlns:r="http://schemas.openxmlformats.org/officeDocument/2006/relationships" id="261" r:id="R145addaac05e4d01"/>
    <p:sldId xmlns:r="http://schemas.openxmlformats.org/officeDocument/2006/relationships" id="262" r:id="R6aacb01f340d49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281ae9aabb4353" /><Relationship Type="http://schemas.openxmlformats.org/officeDocument/2006/relationships/slide" Target="/ppt/slides/slide1.xml" Id="Rb66e7339b2af4cfa" /><Relationship Type="http://schemas.openxmlformats.org/officeDocument/2006/relationships/slide" Target="/ppt/slides/slide2.xml" Id="Rcb28af005c784260" /><Relationship Type="http://schemas.openxmlformats.org/officeDocument/2006/relationships/slide" Target="/ppt/slides/slide3.xml" Id="R87a47d0f9c664b60" /><Relationship Type="http://schemas.openxmlformats.org/officeDocument/2006/relationships/slide" Target="/ppt/slides/slide4.xml" Id="Reae984faf95d42f1" /><Relationship Type="http://schemas.openxmlformats.org/officeDocument/2006/relationships/slide" Target="/ppt/slides/slide5.xml" Id="Ra762946483f34138" /><Relationship Type="http://schemas.openxmlformats.org/officeDocument/2006/relationships/slide" Target="/ppt/slides/slide6.xml" Id="R145addaac05e4d01" /><Relationship Type="http://schemas.openxmlformats.org/officeDocument/2006/relationships/slide" Target="/ppt/slides/slide7.xml" Id="R6aacb01f340d49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3cc160d5df43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d673bbd354c74" /><Relationship Type="http://schemas.openxmlformats.org/officeDocument/2006/relationships/theme" Target="/ppt/slideMasters/theme/theme1.xml" Id="Ra14554e615644f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bd673bbd354c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fa72057134f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d184f095b44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c708c74624b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b237852a044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457d3648041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7eefd795347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bea89136d42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TOMMIE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TOMMIE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TOMMIE INVEST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TOMMIE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TOMMIE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TOMMIE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3 019 868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84 649 331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93 692 491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TOMMIE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TOMMIE EMILSEN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TOMMIE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Falkmoveien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928 489 329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TOMMIE INVEST AS</a:t>
            </a:r>
          </a:p>
        </p:txBody>
      </p:sp>
    </p:spTree>
  </p:cSld>
  <p:clrMapOvr>
    <a:masterClrMapping xmlns:a="http://schemas.openxmlformats.org/drawingml/2006/main"/>
  </p:clrMapOvr>
</p:sld>
</file>