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e08d4040dc43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b685a1e4984955"/>
  </p:sldMasterIdLst>
  <p:sldIdLst>
    <p:sldId xmlns:r="http://schemas.openxmlformats.org/officeDocument/2006/relationships" id="256" r:id="Rdbccc7a1935044cf"/>
    <p:sldId xmlns:r="http://schemas.openxmlformats.org/officeDocument/2006/relationships" id="257" r:id="R92a84ec3582944ef"/>
    <p:sldId xmlns:r="http://schemas.openxmlformats.org/officeDocument/2006/relationships" id="258" r:id="Rcce9eef11b2d45d4"/>
    <p:sldId xmlns:r="http://schemas.openxmlformats.org/officeDocument/2006/relationships" id="259" r:id="R8b5cfdf2d076473d"/>
    <p:sldId xmlns:r="http://schemas.openxmlformats.org/officeDocument/2006/relationships" id="260" r:id="R7faddf0c0d904912"/>
    <p:sldId xmlns:r="http://schemas.openxmlformats.org/officeDocument/2006/relationships" id="261" r:id="Rca75ac8853e5487d"/>
    <p:sldId xmlns:r="http://schemas.openxmlformats.org/officeDocument/2006/relationships" id="262" r:id="R03889f742aed44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b685a1e4984955" /><Relationship Type="http://schemas.openxmlformats.org/officeDocument/2006/relationships/slide" Target="/ppt/slides/slide1.xml" Id="Rdbccc7a1935044cf" /><Relationship Type="http://schemas.openxmlformats.org/officeDocument/2006/relationships/slide" Target="/ppt/slides/slide2.xml" Id="R92a84ec3582944ef" /><Relationship Type="http://schemas.openxmlformats.org/officeDocument/2006/relationships/slide" Target="/ppt/slides/slide3.xml" Id="Rcce9eef11b2d45d4" /><Relationship Type="http://schemas.openxmlformats.org/officeDocument/2006/relationships/slide" Target="/ppt/slides/slide4.xml" Id="R8b5cfdf2d076473d" /><Relationship Type="http://schemas.openxmlformats.org/officeDocument/2006/relationships/slide" Target="/ppt/slides/slide5.xml" Id="R7faddf0c0d904912" /><Relationship Type="http://schemas.openxmlformats.org/officeDocument/2006/relationships/slide" Target="/ppt/slides/slide6.xml" Id="Rca75ac8853e5487d" /><Relationship Type="http://schemas.openxmlformats.org/officeDocument/2006/relationships/slide" Target="/ppt/slides/slide7.xml" Id="R03889f742aed44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47b846dc0547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43006c3634e1d" /><Relationship Type="http://schemas.openxmlformats.org/officeDocument/2006/relationships/theme" Target="/ppt/slideMasters/theme/theme1.xml" Id="Rae05f698684249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443006c3634e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00d84994349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183daf66747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a999d72ac48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3eba951c3e47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ed4cc1fddd4e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60c20edf9e45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63e193a37f4f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MYLER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MYLER INVEST AS ble etablert [år] og holder til i Rørvik.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3 083 557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79 914 718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92 970 295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GJERT TORBEN EMILSEN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Falkmoveien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7900 Rørvik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928 489 361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MYLER INVEST AS</a:t>
            </a:r>
          </a:p>
        </p:txBody>
      </p:sp>
    </p:spTree>
  </p:cSld>
  <p:clrMapOvr>
    <a:masterClrMapping xmlns:a="http://schemas.openxmlformats.org/drawingml/2006/main"/>
  </p:clrMapOvr>
</p:sld>
</file>