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e89e0dce8a4b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303a23f3e34677"/>
  </p:sldMasterIdLst>
  <p:sldIdLst>
    <p:sldId xmlns:r="http://schemas.openxmlformats.org/officeDocument/2006/relationships" id="256" r:id="Raca47c4633e44f0b"/>
    <p:sldId xmlns:r="http://schemas.openxmlformats.org/officeDocument/2006/relationships" id="257" r:id="Reda47d7e593742ec"/>
    <p:sldId xmlns:r="http://schemas.openxmlformats.org/officeDocument/2006/relationships" id="258" r:id="Rf58f634898914d3e"/>
    <p:sldId xmlns:r="http://schemas.openxmlformats.org/officeDocument/2006/relationships" id="259" r:id="Re1834dfb78714e70"/>
    <p:sldId xmlns:r="http://schemas.openxmlformats.org/officeDocument/2006/relationships" id="260" r:id="R1b54165f34734f3f"/>
    <p:sldId xmlns:r="http://schemas.openxmlformats.org/officeDocument/2006/relationships" id="261" r:id="R6b249f539aa74efe"/>
    <p:sldId xmlns:r="http://schemas.openxmlformats.org/officeDocument/2006/relationships" id="262" r:id="R290bc4e4d7b641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303a23f3e34677" /><Relationship Type="http://schemas.openxmlformats.org/officeDocument/2006/relationships/slide" Target="/ppt/slides/slide1.xml" Id="Raca47c4633e44f0b" /><Relationship Type="http://schemas.openxmlformats.org/officeDocument/2006/relationships/slide" Target="/ppt/slides/slide2.xml" Id="Reda47d7e593742ec" /><Relationship Type="http://schemas.openxmlformats.org/officeDocument/2006/relationships/slide" Target="/ppt/slides/slide3.xml" Id="Rf58f634898914d3e" /><Relationship Type="http://schemas.openxmlformats.org/officeDocument/2006/relationships/slide" Target="/ppt/slides/slide4.xml" Id="Re1834dfb78714e70" /><Relationship Type="http://schemas.openxmlformats.org/officeDocument/2006/relationships/slide" Target="/ppt/slides/slide5.xml" Id="R1b54165f34734f3f" /><Relationship Type="http://schemas.openxmlformats.org/officeDocument/2006/relationships/slide" Target="/ppt/slides/slide6.xml" Id="R6b249f539aa74efe" /><Relationship Type="http://schemas.openxmlformats.org/officeDocument/2006/relationships/slide" Target="/ppt/slides/slide7.xml" Id="R290bc4e4d7b641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c8d45c7ffb42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80b3237054796" /><Relationship Type="http://schemas.openxmlformats.org/officeDocument/2006/relationships/theme" Target="/ppt/slideMasters/theme/theme1.xml" Id="R376a3293f5364e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d80b32370547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b2f0f109948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73549ef0d47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c17c6aa7a43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7dc3a647147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41721f8e347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4ca555bb149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8b8609ebb40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ROEN INVEST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7 558 996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99 984 554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103 563 430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 EMILSEN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Stokkstrandhaugvegen 18A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928 489 590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ROEN INVEST AS</a:t>
            </a:r>
          </a:p>
        </p:txBody>
      </p:sp>
    </p:spTree>
  </p:cSld>
  <p:clrMapOvr>
    <a:masterClrMapping xmlns:a="http://schemas.openxmlformats.org/drawingml/2006/main"/>
  </p:clrMapOvr>
</p:sld>
</file>