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c5850e22b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fc2ea20ee494e"/>
  </p:sldMasterIdLst>
  <p:sldIdLst>
    <p:sldId xmlns:r="http://schemas.openxmlformats.org/officeDocument/2006/relationships" id="256" r:id="Ra0e7cbf4f62744ce"/>
    <p:sldId xmlns:r="http://schemas.openxmlformats.org/officeDocument/2006/relationships" id="257" r:id="Rcec62ff36b264b00"/>
    <p:sldId xmlns:r="http://schemas.openxmlformats.org/officeDocument/2006/relationships" id="258" r:id="R4425272ad20e4b63"/>
    <p:sldId xmlns:r="http://schemas.openxmlformats.org/officeDocument/2006/relationships" id="259" r:id="R21e4cd2c70944e11"/>
    <p:sldId xmlns:r="http://schemas.openxmlformats.org/officeDocument/2006/relationships" id="260" r:id="R2eab35eee6ce48af"/>
    <p:sldId xmlns:r="http://schemas.openxmlformats.org/officeDocument/2006/relationships" id="261" r:id="R95789e8c864d4ed0"/>
    <p:sldId xmlns:r="http://schemas.openxmlformats.org/officeDocument/2006/relationships" id="262" r:id="R8ec59b2807b9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fc2ea20ee494e" /><Relationship Type="http://schemas.openxmlformats.org/officeDocument/2006/relationships/slide" Target="/ppt/slides/slide1.xml" Id="Ra0e7cbf4f62744ce" /><Relationship Type="http://schemas.openxmlformats.org/officeDocument/2006/relationships/slide" Target="/ppt/slides/slide2.xml" Id="Rcec62ff36b264b00" /><Relationship Type="http://schemas.openxmlformats.org/officeDocument/2006/relationships/slide" Target="/ppt/slides/slide3.xml" Id="R4425272ad20e4b63" /><Relationship Type="http://schemas.openxmlformats.org/officeDocument/2006/relationships/slide" Target="/ppt/slides/slide4.xml" Id="R21e4cd2c70944e11" /><Relationship Type="http://schemas.openxmlformats.org/officeDocument/2006/relationships/slide" Target="/ppt/slides/slide5.xml" Id="R2eab35eee6ce48af" /><Relationship Type="http://schemas.openxmlformats.org/officeDocument/2006/relationships/slide" Target="/ppt/slides/slide6.xml" Id="R95789e8c864d4ed0" /><Relationship Type="http://schemas.openxmlformats.org/officeDocument/2006/relationships/slide" Target="/ppt/slides/slide7.xml" Id="R8ec59b2807b9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dfdf49767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389647385467a" /><Relationship Type="http://schemas.openxmlformats.org/officeDocument/2006/relationships/theme" Target="/ppt/slideMasters/theme/theme1.xml" Id="R12423b6b5ecf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38964738546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f5ba0514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6eac59841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3c0e96bc2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135c2efd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1c9f50fb2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a60bc1f0d4a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368b0d98a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ÅKRAFJORDTUNET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ÅKRAFJORDTUNET DRIFT AS ble etablert [år] og holder til i Markhus.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39 629 301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10 131 987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ÅKRAFJORDTUNET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Åkrafjordvegen 1105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5596 Markhus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928 528 995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