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dfc23e11af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d68972c3174a79"/>
  </p:sldMasterIdLst>
  <p:sldIdLst>
    <p:sldId xmlns:r="http://schemas.openxmlformats.org/officeDocument/2006/relationships" id="256" r:id="Rd72ebc339dad475d"/>
    <p:sldId xmlns:r="http://schemas.openxmlformats.org/officeDocument/2006/relationships" id="257" r:id="R5a6dea15801e43d2"/>
    <p:sldId xmlns:r="http://schemas.openxmlformats.org/officeDocument/2006/relationships" id="258" r:id="Rf1d83dcfb1a9433b"/>
    <p:sldId xmlns:r="http://schemas.openxmlformats.org/officeDocument/2006/relationships" id="259" r:id="R9e36b3f2e46e41d7"/>
    <p:sldId xmlns:r="http://schemas.openxmlformats.org/officeDocument/2006/relationships" id="260" r:id="Re1db328f95f5462f"/>
    <p:sldId xmlns:r="http://schemas.openxmlformats.org/officeDocument/2006/relationships" id="261" r:id="R444bf757c9ca4c47"/>
    <p:sldId xmlns:r="http://schemas.openxmlformats.org/officeDocument/2006/relationships" id="262" r:id="Rb50c869a659e44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68972c3174a79" /><Relationship Type="http://schemas.openxmlformats.org/officeDocument/2006/relationships/slide" Target="/ppt/slides/slide1.xml" Id="Rd72ebc339dad475d" /><Relationship Type="http://schemas.openxmlformats.org/officeDocument/2006/relationships/slide" Target="/ppt/slides/slide2.xml" Id="R5a6dea15801e43d2" /><Relationship Type="http://schemas.openxmlformats.org/officeDocument/2006/relationships/slide" Target="/ppt/slides/slide3.xml" Id="Rf1d83dcfb1a9433b" /><Relationship Type="http://schemas.openxmlformats.org/officeDocument/2006/relationships/slide" Target="/ppt/slides/slide4.xml" Id="R9e36b3f2e46e41d7" /><Relationship Type="http://schemas.openxmlformats.org/officeDocument/2006/relationships/slide" Target="/ppt/slides/slide5.xml" Id="Re1db328f95f5462f" /><Relationship Type="http://schemas.openxmlformats.org/officeDocument/2006/relationships/slide" Target="/ppt/slides/slide6.xml" Id="R444bf757c9ca4c47" /><Relationship Type="http://schemas.openxmlformats.org/officeDocument/2006/relationships/slide" Target="/ppt/slides/slide7.xml" Id="Rb50c869a659e44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b1445f36542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a3c15e2374ad3" /><Relationship Type="http://schemas.openxmlformats.org/officeDocument/2006/relationships/theme" Target="/ppt/slideMasters/theme/theme1.xml" Id="R91a8e71e54e14b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7a3c15e2374a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a2cfd74f045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1631142b748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e7bc1344f4a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26e2b03e9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58c8e6eb1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2ad7b92b344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1ed902fcf46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BM71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BM71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BM71 INVEST AS ble etablert [år] og holder til i Namsskogan.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BM71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BM71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BM71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4 654 051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28 078 580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30 541 191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BM71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MYRVOLD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BM71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Nyrudveien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7890 Namsskogan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928 554 791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BM71 INVEST AS</a:t>
            </a:r>
          </a:p>
        </p:txBody>
      </p:sp>
    </p:spTree>
  </p:cSld>
  <p:clrMapOvr>
    <a:masterClrMapping xmlns:a="http://schemas.openxmlformats.org/drawingml/2006/main"/>
  </p:clrMapOvr>
</p:sld>
</file>