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1b78922af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afee312914d78"/>
  </p:sldMasterIdLst>
  <p:sldIdLst>
    <p:sldId xmlns:r="http://schemas.openxmlformats.org/officeDocument/2006/relationships" id="256" r:id="Rdb4f84e8ed354a47"/>
    <p:sldId xmlns:r="http://schemas.openxmlformats.org/officeDocument/2006/relationships" id="257" r:id="R65571a9cb7c24c61"/>
    <p:sldId xmlns:r="http://schemas.openxmlformats.org/officeDocument/2006/relationships" id="258" r:id="Rff4a62cb3a6441e4"/>
    <p:sldId xmlns:r="http://schemas.openxmlformats.org/officeDocument/2006/relationships" id="259" r:id="Rcf54face822b4214"/>
    <p:sldId xmlns:r="http://schemas.openxmlformats.org/officeDocument/2006/relationships" id="260" r:id="R731a59aeb9e64dc0"/>
    <p:sldId xmlns:r="http://schemas.openxmlformats.org/officeDocument/2006/relationships" id="261" r:id="R37134d1ced184006"/>
    <p:sldId xmlns:r="http://schemas.openxmlformats.org/officeDocument/2006/relationships" id="262" r:id="R64892c30ed77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afee312914d78" /><Relationship Type="http://schemas.openxmlformats.org/officeDocument/2006/relationships/slide" Target="/ppt/slides/slide1.xml" Id="Rdb4f84e8ed354a47" /><Relationship Type="http://schemas.openxmlformats.org/officeDocument/2006/relationships/slide" Target="/ppt/slides/slide2.xml" Id="R65571a9cb7c24c61" /><Relationship Type="http://schemas.openxmlformats.org/officeDocument/2006/relationships/slide" Target="/ppt/slides/slide3.xml" Id="Rff4a62cb3a6441e4" /><Relationship Type="http://schemas.openxmlformats.org/officeDocument/2006/relationships/slide" Target="/ppt/slides/slide4.xml" Id="Rcf54face822b4214" /><Relationship Type="http://schemas.openxmlformats.org/officeDocument/2006/relationships/slide" Target="/ppt/slides/slide5.xml" Id="R731a59aeb9e64dc0" /><Relationship Type="http://schemas.openxmlformats.org/officeDocument/2006/relationships/slide" Target="/ppt/slides/slide6.xml" Id="R37134d1ced184006" /><Relationship Type="http://schemas.openxmlformats.org/officeDocument/2006/relationships/slide" Target="/ppt/slides/slide7.xml" Id="R64892c30ed77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cdbac1464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323c4b9604adf" /><Relationship Type="http://schemas.openxmlformats.org/officeDocument/2006/relationships/theme" Target="/ppt/slideMasters/theme/theme1.xml" Id="Rb68dd8ef65d1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323c4b960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315825ae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f06c00c8c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baaaa799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9e304983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985978f0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8baf30214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a64df9e1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