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e3a364996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29038ab054f6b"/>
  </p:sldMasterIdLst>
  <p:sldIdLst>
    <p:sldId xmlns:r="http://schemas.openxmlformats.org/officeDocument/2006/relationships" id="256" r:id="Rdd0f0bb6669042d3"/>
    <p:sldId xmlns:r="http://schemas.openxmlformats.org/officeDocument/2006/relationships" id="257" r:id="R05888d79a5e047a3"/>
    <p:sldId xmlns:r="http://schemas.openxmlformats.org/officeDocument/2006/relationships" id="258" r:id="R3b8229b70e67431a"/>
    <p:sldId xmlns:r="http://schemas.openxmlformats.org/officeDocument/2006/relationships" id="259" r:id="Rafb01f821906430b"/>
    <p:sldId xmlns:r="http://schemas.openxmlformats.org/officeDocument/2006/relationships" id="260" r:id="R3663e75568ff4128"/>
    <p:sldId xmlns:r="http://schemas.openxmlformats.org/officeDocument/2006/relationships" id="261" r:id="R8cac6bc7b2844acf"/>
    <p:sldId xmlns:r="http://schemas.openxmlformats.org/officeDocument/2006/relationships" id="262" r:id="R939901758f02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29038ab054f6b" /><Relationship Type="http://schemas.openxmlformats.org/officeDocument/2006/relationships/slide" Target="/ppt/slides/slide1.xml" Id="Rdd0f0bb6669042d3" /><Relationship Type="http://schemas.openxmlformats.org/officeDocument/2006/relationships/slide" Target="/ppt/slides/slide2.xml" Id="R05888d79a5e047a3" /><Relationship Type="http://schemas.openxmlformats.org/officeDocument/2006/relationships/slide" Target="/ppt/slides/slide3.xml" Id="R3b8229b70e67431a" /><Relationship Type="http://schemas.openxmlformats.org/officeDocument/2006/relationships/slide" Target="/ppt/slides/slide4.xml" Id="Rafb01f821906430b" /><Relationship Type="http://schemas.openxmlformats.org/officeDocument/2006/relationships/slide" Target="/ppt/slides/slide5.xml" Id="R3663e75568ff4128" /><Relationship Type="http://schemas.openxmlformats.org/officeDocument/2006/relationships/slide" Target="/ppt/slides/slide6.xml" Id="R8cac6bc7b2844acf" /><Relationship Type="http://schemas.openxmlformats.org/officeDocument/2006/relationships/slide" Target="/ppt/slides/slide7.xml" Id="R939901758f02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e946a630e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922438294822" /><Relationship Type="http://schemas.openxmlformats.org/officeDocument/2006/relationships/theme" Target="/ppt/slideMasters/theme/theme1.xml" Id="Ra715daa1042f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92243829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435ac93a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e04847fa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015bd1e6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2824f29b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109f7de3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c62e3017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00710858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