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e3f5de67e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b4440916a42de"/>
  </p:sldMasterIdLst>
  <p:sldIdLst>
    <p:sldId xmlns:r="http://schemas.openxmlformats.org/officeDocument/2006/relationships" id="256" r:id="R9371203ce72e4930"/>
    <p:sldId xmlns:r="http://schemas.openxmlformats.org/officeDocument/2006/relationships" id="257" r:id="R34dc371363544b76"/>
    <p:sldId xmlns:r="http://schemas.openxmlformats.org/officeDocument/2006/relationships" id="258" r:id="Rc897fc8efea44628"/>
    <p:sldId xmlns:r="http://schemas.openxmlformats.org/officeDocument/2006/relationships" id="259" r:id="R77a2f6528eb442f6"/>
    <p:sldId xmlns:r="http://schemas.openxmlformats.org/officeDocument/2006/relationships" id="260" r:id="R0fd73fb6f6884a3e"/>
    <p:sldId xmlns:r="http://schemas.openxmlformats.org/officeDocument/2006/relationships" id="261" r:id="R08042488959942c6"/>
    <p:sldId xmlns:r="http://schemas.openxmlformats.org/officeDocument/2006/relationships" id="262" r:id="Re5b997ad6a43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b4440916a42de" /><Relationship Type="http://schemas.openxmlformats.org/officeDocument/2006/relationships/slide" Target="/ppt/slides/slide1.xml" Id="R9371203ce72e4930" /><Relationship Type="http://schemas.openxmlformats.org/officeDocument/2006/relationships/slide" Target="/ppt/slides/slide2.xml" Id="R34dc371363544b76" /><Relationship Type="http://schemas.openxmlformats.org/officeDocument/2006/relationships/slide" Target="/ppt/slides/slide3.xml" Id="Rc897fc8efea44628" /><Relationship Type="http://schemas.openxmlformats.org/officeDocument/2006/relationships/slide" Target="/ppt/slides/slide4.xml" Id="R77a2f6528eb442f6" /><Relationship Type="http://schemas.openxmlformats.org/officeDocument/2006/relationships/slide" Target="/ppt/slides/slide5.xml" Id="R0fd73fb6f6884a3e" /><Relationship Type="http://schemas.openxmlformats.org/officeDocument/2006/relationships/slide" Target="/ppt/slides/slide6.xml" Id="R08042488959942c6" /><Relationship Type="http://schemas.openxmlformats.org/officeDocument/2006/relationships/slide" Target="/ppt/slides/slide7.xml" Id="Re5b997ad6a43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be2a3242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e27369df484d" /><Relationship Type="http://schemas.openxmlformats.org/officeDocument/2006/relationships/theme" Target="/ppt/slideMasters/theme/theme1.xml" Id="R2daa56dc25f6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7e27369df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d0a363021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589e21fc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9dbde28c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dd9aebb3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afcf4e44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0f1c7094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5f025ee51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ADLER KONSULT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ADLER KONSULT II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−7 663 229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928 633 676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948 160 593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 4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MBM-HOLDING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DAG-ADLER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Botnekilveien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