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36a71509ed4b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c15420ce424926"/>
  </p:sldMasterIdLst>
  <p:sldIdLst>
    <p:sldId xmlns:r="http://schemas.openxmlformats.org/officeDocument/2006/relationships" id="256" r:id="R73aa6a8616924d68"/>
    <p:sldId xmlns:r="http://schemas.openxmlformats.org/officeDocument/2006/relationships" id="257" r:id="Rebfe427544794eda"/>
    <p:sldId xmlns:r="http://schemas.openxmlformats.org/officeDocument/2006/relationships" id="258" r:id="R9a5cea67f53f4a8a"/>
    <p:sldId xmlns:r="http://schemas.openxmlformats.org/officeDocument/2006/relationships" id="259" r:id="Ra53f9d163d4e4d0a"/>
    <p:sldId xmlns:r="http://schemas.openxmlformats.org/officeDocument/2006/relationships" id="260" r:id="R41a4c60e6bb64fdb"/>
    <p:sldId xmlns:r="http://schemas.openxmlformats.org/officeDocument/2006/relationships" id="261" r:id="R28a1eb59a5294d39"/>
    <p:sldId xmlns:r="http://schemas.openxmlformats.org/officeDocument/2006/relationships" id="262" r:id="R03081a1b4a6a41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15420ce424926" /><Relationship Type="http://schemas.openxmlformats.org/officeDocument/2006/relationships/slide" Target="/ppt/slides/slide1.xml" Id="R73aa6a8616924d68" /><Relationship Type="http://schemas.openxmlformats.org/officeDocument/2006/relationships/slide" Target="/ppt/slides/slide2.xml" Id="Rebfe427544794eda" /><Relationship Type="http://schemas.openxmlformats.org/officeDocument/2006/relationships/slide" Target="/ppt/slides/slide3.xml" Id="R9a5cea67f53f4a8a" /><Relationship Type="http://schemas.openxmlformats.org/officeDocument/2006/relationships/slide" Target="/ppt/slides/slide4.xml" Id="Ra53f9d163d4e4d0a" /><Relationship Type="http://schemas.openxmlformats.org/officeDocument/2006/relationships/slide" Target="/ppt/slides/slide5.xml" Id="R41a4c60e6bb64fdb" /><Relationship Type="http://schemas.openxmlformats.org/officeDocument/2006/relationships/slide" Target="/ppt/slides/slide6.xml" Id="R28a1eb59a5294d39" /><Relationship Type="http://schemas.openxmlformats.org/officeDocument/2006/relationships/slide" Target="/ppt/slides/slide7.xml" Id="R03081a1b4a6a41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c63426b6543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439f7fa3e45b9" /><Relationship Type="http://schemas.openxmlformats.org/officeDocument/2006/relationships/theme" Target="/ppt/slideMasters/theme/theme1.xml" Id="R67fa351f2f3348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0439f7fa3e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9c19baf89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f8205e09f4a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ba2af32a4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953048e384e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0c95e89184e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c74c884dd4e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187ae3ba74f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1 515 066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ILIAS-NUREDDIN SALEM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MUNA ABDIRAHMAN HASSAN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Kolderups vei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iliassalem@gmail.com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928 604 675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MHIS AS</a:t>
            </a:r>
          </a:p>
        </p:txBody>
      </p:sp>
    </p:spTree>
  </p:cSld>
  <p:clrMapOvr>
    <a:masterClrMapping xmlns:a="http://schemas.openxmlformats.org/drawingml/2006/main"/>
  </p:clrMapOvr>
</p:sld>
</file>