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751e8f15a04d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9e61d2d95a40c1"/>
  </p:sldMasterIdLst>
  <p:sldIdLst>
    <p:sldId xmlns:r="http://schemas.openxmlformats.org/officeDocument/2006/relationships" id="256" r:id="R4fe7d6d8ee0443f4"/>
    <p:sldId xmlns:r="http://schemas.openxmlformats.org/officeDocument/2006/relationships" id="257" r:id="R5cbb0b3302d64a2f"/>
    <p:sldId xmlns:r="http://schemas.openxmlformats.org/officeDocument/2006/relationships" id="258" r:id="R7a0e10d9b40e452a"/>
    <p:sldId xmlns:r="http://schemas.openxmlformats.org/officeDocument/2006/relationships" id="259" r:id="Rf0968aee48a84ce4"/>
    <p:sldId xmlns:r="http://schemas.openxmlformats.org/officeDocument/2006/relationships" id="260" r:id="R1ef2ed63233a4b6e"/>
    <p:sldId xmlns:r="http://schemas.openxmlformats.org/officeDocument/2006/relationships" id="261" r:id="R14da8ccb518e4b22"/>
    <p:sldId xmlns:r="http://schemas.openxmlformats.org/officeDocument/2006/relationships" id="262" r:id="R0abb47a212cf44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e61d2d95a40c1" /><Relationship Type="http://schemas.openxmlformats.org/officeDocument/2006/relationships/slide" Target="/ppt/slides/slide1.xml" Id="R4fe7d6d8ee0443f4" /><Relationship Type="http://schemas.openxmlformats.org/officeDocument/2006/relationships/slide" Target="/ppt/slides/slide2.xml" Id="R5cbb0b3302d64a2f" /><Relationship Type="http://schemas.openxmlformats.org/officeDocument/2006/relationships/slide" Target="/ppt/slides/slide3.xml" Id="R7a0e10d9b40e452a" /><Relationship Type="http://schemas.openxmlformats.org/officeDocument/2006/relationships/slide" Target="/ppt/slides/slide4.xml" Id="Rf0968aee48a84ce4" /><Relationship Type="http://schemas.openxmlformats.org/officeDocument/2006/relationships/slide" Target="/ppt/slides/slide5.xml" Id="R1ef2ed63233a4b6e" /><Relationship Type="http://schemas.openxmlformats.org/officeDocument/2006/relationships/slide" Target="/ppt/slides/slide6.xml" Id="R14da8ccb518e4b22" /><Relationship Type="http://schemas.openxmlformats.org/officeDocument/2006/relationships/slide" Target="/ppt/slides/slide7.xml" Id="R0abb47a212cf44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9995777a845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ae3904e7f4dee" /><Relationship Type="http://schemas.openxmlformats.org/officeDocument/2006/relationships/theme" Target="/ppt/slideMasters/theme/theme1.xml" Id="R7ec2f580b7c843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0ae3904e7f4d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83294b82943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9790a134142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bf32b457646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485dbeaf147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033917aff46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81a514e2747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3edea85eb4c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LUNAMAX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LUNAMAX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424 647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ELLEN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Kleppens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928 620 131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