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ec0ad8d73b4a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ea0a81a6694529"/>
  </p:sldMasterIdLst>
  <p:sldIdLst>
    <p:sldId xmlns:r="http://schemas.openxmlformats.org/officeDocument/2006/relationships" id="256" r:id="R604465c06b2c4a13"/>
    <p:sldId xmlns:r="http://schemas.openxmlformats.org/officeDocument/2006/relationships" id="257" r:id="R1862d87e1bf041bc"/>
    <p:sldId xmlns:r="http://schemas.openxmlformats.org/officeDocument/2006/relationships" id="258" r:id="Rb088f7dabecd4aa8"/>
    <p:sldId xmlns:r="http://schemas.openxmlformats.org/officeDocument/2006/relationships" id="259" r:id="Re9bf451ba6764e83"/>
    <p:sldId xmlns:r="http://schemas.openxmlformats.org/officeDocument/2006/relationships" id="260" r:id="R5989bdceb41f4db6"/>
    <p:sldId xmlns:r="http://schemas.openxmlformats.org/officeDocument/2006/relationships" id="261" r:id="R512ab76aedb14670"/>
    <p:sldId xmlns:r="http://schemas.openxmlformats.org/officeDocument/2006/relationships" id="262" r:id="R946965c4d6dc4c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ea0a81a6694529" /><Relationship Type="http://schemas.openxmlformats.org/officeDocument/2006/relationships/slide" Target="/ppt/slides/slide1.xml" Id="R604465c06b2c4a13" /><Relationship Type="http://schemas.openxmlformats.org/officeDocument/2006/relationships/slide" Target="/ppt/slides/slide2.xml" Id="R1862d87e1bf041bc" /><Relationship Type="http://schemas.openxmlformats.org/officeDocument/2006/relationships/slide" Target="/ppt/slides/slide3.xml" Id="Rb088f7dabecd4aa8" /><Relationship Type="http://schemas.openxmlformats.org/officeDocument/2006/relationships/slide" Target="/ppt/slides/slide4.xml" Id="Re9bf451ba6764e83" /><Relationship Type="http://schemas.openxmlformats.org/officeDocument/2006/relationships/slide" Target="/ppt/slides/slide5.xml" Id="R5989bdceb41f4db6" /><Relationship Type="http://schemas.openxmlformats.org/officeDocument/2006/relationships/slide" Target="/ppt/slides/slide6.xml" Id="R512ab76aedb14670" /><Relationship Type="http://schemas.openxmlformats.org/officeDocument/2006/relationships/slide" Target="/ppt/slides/slide7.xml" Id="R946965c4d6dc4c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08ad90f6c74c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e7e0a23054687" /><Relationship Type="http://schemas.openxmlformats.org/officeDocument/2006/relationships/theme" Target="/ppt/slideMasters/theme/theme1.xml" Id="R05e0defaf6eb4a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ae7e0a230546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9cf556e2c40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4144bfe0147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01ea8df1d4d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aef74322647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c009f08e849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d4d82fefe41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e13dd7ff840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AMALIE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2 014 999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5 783 699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KAREN P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Sophus Lies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928 621 480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