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c18042694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8181a79284589"/>
  </p:sldMasterIdLst>
  <p:sldIdLst>
    <p:sldId xmlns:r="http://schemas.openxmlformats.org/officeDocument/2006/relationships" id="256" r:id="Rc01c79380de54af1"/>
    <p:sldId xmlns:r="http://schemas.openxmlformats.org/officeDocument/2006/relationships" id="257" r:id="R9de071c375d746eb"/>
    <p:sldId xmlns:r="http://schemas.openxmlformats.org/officeDocument/2006/relationships" id="258" r:id="R8829d795fe444d65"/>
    <p:sldId xmlns:r="http://schemas.openxmlformats.org/officeDocument/2006/relationships" id="259" r:id="Rdfbdc6a0d8d74165"/>
    <p:sldId xmlns:r="http://schemas.openxmlformats.org/officeDocument/2006/relationships" id="260" r:id="Rfb074fa8efa944fa"/>
    <p:sldId xmlns:r="http://schemas.openxmlformats.org/officeDocument/2006/relationships" id="261" r:id="R4833b9c904fe4330"/>
    <p:sldId xmlns:r="http://schemas.openxmlformats.org/officeDocument/2006/relationships" id="262" r:id="R82ba10930432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8181a79284589" /><Relationship Type="http://schemas.openxmlformats.org/officeDocument/2006/relationships/slide" Target="/ppt/slides/slide1.xml" Id="Rc01c79380de54af1" /><Relationship Type="http://schemas.openxmlformats.org/officeDocument/2006/relationships/slide" Target="/ppt/slides/slide2.xml" Id="R9de071c375d746eb" /><Relationship Type="http://schemas.openxmlformats.org/officeDocument/2006/relationships/slide" Target="/ppt/slides/slide3.xml" Id="R8829d795fe444d65" /><Relationship Type="http://schemas.openxmlformats.org/officeDocument/2006/relationships/slide" Target="/ppt/slides/slide4.xml" Id="Rdfbdc6a0d8d74165" /><Relationship Type="http://schemas.openxmlformats.org/officeDocument/2006/relationships/slide" Target="/ppt/slides/slide5.xml" Id="Rfb074fa8efa944fa" /><Relationship Type="http://schemas.openxmlformats.org/officeDocument/2006/relationships/slide" Target="/ppt/slides/slide6.xml" Id="R4833b9c904fe4330" /><Relationship Type="http://schemas.openxmlformats.org/officeDocument/2006/relationships/slide" Target="/ppt/slides/slide7.xml" Id="R82ba10930432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904d2ae1b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2a8f63024d99" /><Relationship Type="http://schemas.openxmlformats.org/officeDocument/2006/relationships/theme" Target="/ppt/slideMasters/theme/theme1.xml" Id="R01dd5c7da682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c2a8f6302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8f332adf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eab41b6d0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f8453aba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545f5c24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d0181322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33895fc6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ace359fe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