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07d21f13554b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f92fa97fb54c15"/>
  </p:sldMasterIdLst>
  <p:sldIdLst>
    <p:sldId xmlns:r="http://schemas.openxmlformats.org/officeDocument/2006/relationships" id="256" r:id="R502b1edab3a64f27"/>
    <p:sldId xmlns:r="http://schemas.openxmlformats.org/officeDocument/2006/relationships" id="257" r:id="R1056fbccfaab4725"/>
    <p:sldId xmlns:r="http://schemas.openxmlformats.org/officeDocument/2006/relationships" id="258" r:id="R4b0feb1bbfdf4cc3"/>
    <p:sldId xmlns:r="http://schemas.openxmlformats.org/officeDocument/2006/relationships" id="259" r:id="Rce048ee52f7f4196"/>
    <p:sldId xmlns:r="http://schemas.openxmlformats.org/officeDocument/2006/relationships" id="260" r:id="R5b4bae07276d49d9"/>
    <p:sldId xmlns:r="http://schemas.openxmlformats.org/officeDocument/2006/relationships" id="261" r:id="Rc2bef24e3e1942f4"/>
    <p:sldId xmlns:r="http://schemas.openxmlformats.org/officeDocument/2006/relationships" id="262" r:id="Ra044932c9f974b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f92fa97fb54c15" /><Relationship Type="http://schemas.openxmlformats.org/officeDocument/2006/relationships/slide" Target="/ppt/slides/slide1.xml" Id="R502b1edab3a64f27" /><Relationship Type="http://schemas.openxmlformats.org/officeDocument/2006/relationships/slide" Target="/ppt/slides/slide2.xml" Id="R1056fbccfaab4725" /><Relationship Type="http://schemas.openxmlformats.org/officeDocument/2006/relationships/slide" Target="/ppt/slides/slide3.xml" Id="R4b0feb1bbfdf4cc3" /><Relationship Type="http://schemas.openxmlformats.org/officeDocument/2006/relationships/slide" Target="/ppt/slides/slide4.xml" Id="Rce048ee52f7f4196" /><Relationship Type="http://schemas.openxmlformats.org/officeDocument/2006/relationships/slide" Target="/ppt/slides/slide5.xml" Id="R5b4bae07276d49d9" /><Relationship Type="http://schemas.openxmlformats.org/officeDocument/2006/relationships/slide" Target="/ppt/slides/slide6.xml" Id="Rc2bef24e3e1942f4" /><Relationship Type="http://schemas.openxmlformats.org/officeDocument/2006/relationships/slide" Target="/ppt/slides/slide7.xml" Id="Ra044932c9f974b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05eb10620d4d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6497327b64fd0" /><Relationship Type="http://schemas.openxmlformats.org/officeDocument/2006/relationships/theme" Target="/ppt/slideMasters/theme/theme1.xml" Id="Re7c58322a82b46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b6497327b64f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923ff278449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d8f7ccf5042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c975b7c364c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7892943604f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8fd02346646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9f33b26ff42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1392a9b1141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KJENYG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KJENYG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3 054 875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4 537 269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4 559 657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Eikåsveien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928 635 740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