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ad7bb1659e42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01727f62294b17"/>
  </p:sldMasterIdLst>
  <p:sldIdLst>
    <p:sldId xmlns:r="http://schemas.openxmlformats.org/officeDocument/2006/relationships" id="256" r:id="Rad3242222a5144a2"/>
    <p:sldId xmlns:r="http://schemas.openxmlformats.org/officeDocument/2006/relationships" id="257" r:id="R64db819f14194093"/>
    <p:sldId xmlns:r="http://schemas.openxmlformats.org/officeDocument/2006/relationships" id="258" r:id="R7cbc1ef958cf41bb"/>
    <p:sldId xmlns:r="http://schemas.openxmlformats.org/officeDocument/2006/relationships" id="259" r:id="R1191acca95ce4228"/>
    <p:sldId xmlns:r="http://schemas.openxmlformats.org/officeDocument/2006/relationships" id="260" r:id="R11033eea310d4c9d"/>
    <p:sldId xmlns:r="http://schemas.openxmlformats.org/officeDocument/2006/relationships" id="261" r:id="R3af16cdded5d4b00"/>
    <p:sldId xmlns:r="http://schemas.openxmlformats.org/officeDocument/2006/relationships" id="262" r:id="R04d07bef86b64b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1727f62294b17" /><Relationship Type="http://schemas.openxmlformats.org/officeDocument/2006/relationships/slide" Target="/ppt/slides/slide1.xml" Id="Rad3242222a5144a2" /><Relationship Type="http://schemas.openxmlformats.org/officeDocument/2006/relationships/slide" Target="/ppt/slides/slide2.xml" Id="R64db819f14194093" /><Relationship Type="http://schemas.openxmlformats.org/officeDocument/2006/relationships/slide" Target="/ppt/slides/slide3.xml" Id="R7cbc1ef958cf41bb" /><Relationship Type="http://schemas.openxmlformats.org/officeDocument/2006/relationships/slide" Target="/ppt/slides/slide4.xml" Id="R1191acca95ce4228" /><Relationship Type="http://schemas.openxmlformats.org/officeDocument/2006/relationships/slide" Target="/ppt/slides/slide5.xml" Id="R11033eea310d4c9d" /><Relationship Type="http://schemas.openxmlformats.org/officeDocument/2006/relationships/slide" Target="/ppt/slides/slide6.xml" Id="R3af16cdded5d4b00" /><Relationship Type="http://schemas.openxmlformats.org/officeDocument/2006/relationships/slide" Target="/ppt/slides/slide7.xml" Id="R04d07bef86b64b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f3eef1570846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348fad5544914" /><Relationship Type="http://schemas.openxmlformats.org/officeDocument/2006/relationships/theme" Target="/ppt/slideMasters/theme/theme1.xml" Id="R8180e1fb3e5a41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1348fad55449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74ac286f940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b3df2173c42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48383e3f847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c1cd560614c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fa76a44fc4d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9d5ed538747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6513155de45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 NYHEIM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 NYHEIM HOLDING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−1 054 891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−163 043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12 209 787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12 585 306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SØDAHL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Helsetunveien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928 635 856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