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2e36bc089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f3c9fff664c6d"/>
  </p:sldMasterIdLst>
  <p:sldIdLst>
    <p:sldId xmlns:r="http://schemas.openxmlformats.org/officeDocument/2006/relationships" id="256" r:id="R3f04870e9e1a4f24"/>
    <p:sldId xmlns:r="http://schemas.openxmlformats.org/officeDocument/2006/relationships" id="257" r:id="R3c0c49d6a43a4ee7"/>
    <p:sldId xmlns:r="http://schemas.openxmlformats.org/officeDocument/2006/relationships" id="258" r:id="R9296f49e1ebd43f8"/>
    <p:sldId xmlns:r="http://schemas.openxmlformats.org/officeDocument/2006/relationships" id="259" r:id="R528b3727ae0d4ed8"/>
    <p:sldId xmlns:r="http://schemas.openxmlformats.org/officeDocument/2006/relationships" id="260" r:id="R8505f4b466eb4384"/>
    <p:sldId xmlns:r="http://schemas.openxmlformats.org/officeDocument/2006/relationships" id="261" r:id="R1273abff45b5483a"/>
    <p:sldId xmlns:r="http://schemas.openxmlformats.org/officeDocument/2006/relationships" id="262" r:id="Rf27ce11d04e0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f3c9fff664c6d" /><Relationship Type="http://schemas.openxmlformats.org/officeDocument/2006/relationships/slide" Target="/ppt/slides/slide1.xml" Id="R3f04870e9e1a4f24" /><Relationship Type="http://schemas.openxmlformats.org/officeDocument/2006/relationships/slide" Target="/ppt/slides/slide2.xml" Id="R3c0c49d6a43a4ee7" /><Relationship Type="http://schemas.openxmlformats.org/officeDocument/2006/relationships/slide" Target="/ppt/slides/slide3.xml" Id="R9296f49e1ebd43f8" /><Relationship Type="http://schemas.openxmlformats.org/officeDocument/2006/relationships/slide" Target="/ppt/slides/slide4.xml" Id="R528b3727ae0d4ed8" /><Relationship Type="http://schemas.openxmlformats.org/officeDocument/2006/relationships/slide" Target="/ppt/slides/slide5.xml" Id="R8505f4b466eb4384" /><Relationship Type="http://schemas.openxmlformats.org/officeDocument/2006/relationships/slide" Target="/ppt/slides/slide6.xml" Id="R1273abff45b5483a" /><Relationship Type="http://schemas.openxmlformats.org/officeDocument/2006/relationships/slide" Target="/ppt/slides/slide7.xml" Id="Rf27ce11d04e0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0446f3cd2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8f0e380a418f" /><Relationship Type="http://schemas.openxmlformats.org/officeDocument/2006/relationships/theme" Target="/ppt/slideMasters/theme/theme1.xml" Id="Rdd3d1d443124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68f0e380a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850b2042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dadced7e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5013cb3b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59a32f50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3c361236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6e93747e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b434bcff8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KYVIK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KYVIK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KYVIK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KYVIK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KYVIK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KYVIK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21 526 804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33 064 112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KYVIK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ANDRÉ KYVIK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KYVIK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Kjøpmannsbrotet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928 643 247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KYVIK HOLDING AS</a:t>
            </a:r>
          </a:p>
        </p:txBody>
      </p:sp>
    </p:spTree>
  </p:cSld>
  <p:clrMapOvr>
    <a:masterClrMapping xmlns:a="http://schemas.openxmlformats.org/drawingml/2006/main"/>
  </p:clrMapOvr>
</p:sld>
</file>