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77dccf74334e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192421b5b9432c"/>
  </p:sldMasterIdLst>
  <p:sldIdLst>
    <p:sldId xmlns:r="http://schemas.openxmlformats.org/officeDocument/2006/relationships" id="256" r:id="R4262b62f83d1473e"/>
    <p:sldId xmlns:r="http://schemas.openxmlformats.org/officeDocument/2006/relationships" id="257" r:id="Ra243005dd01e4579"/>
    <p:sldId xmlns:r="http://schemas.openxmlformats.org/officeDocument/2006/relationships" id="258" r:id="R7662194890c74021"/>
    <p:sldId xmlns:r="http://schemas.openxmlformats.org/officeDocument/2006/relationships" id="259" r:id="R4adca90c8e4c4c13"/>
    <p:sldId xmlns:r="http://schemas.openxmlformats.org/officeDocument/2006/relationships" id="260" r:id="R1d6d281b3b6a4f27"/>
    <p:sldId xmlns:r="http://schemas.openxmlformats.org/officeDocument/2006/relationships" id="261" r:id="R2b43b1e10e794975"/>
    <p:sldId xmlns:r="http://schemas.openxmlformats.org/officeDocument/2006/relationships" id="262" r:id="Ra042dbb89d4a45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192421b5b9432c" /><Relationship Type="http://schemas.openxmlformats.org/officeDocument/2006/relationships/slide" Target="/ppt/slides/slide1.xml" Id="R4262b62f83d1473e" /><Relationship Type="http://schemas.openxmlformats.org/officeDocument/2006/relationships/slide" Target="/ppt/slides/slide2.xml" Id="Ra243005dd01e4579" /><Relationship Type="http://schemas.openxmlformats.org/officeDocument/2006/relationships/slide" Target="/ppt/slides/slide3.xml" Id="R7662194890c74021" /><Relationship Type="http://schemas.openxmlformats.org/officeDocument/2006/relationships/slide" Target="/ppt/slides/slide4.xml" Id="R4adca90c8e4c4c13" /><Relationship Type="http://schemas.openxmlformats.org/officeDocument/2006/relationships/slide" Target="/ppt/slides/slide5.xml" Id="R1d6d281b3b6a4f27" /><Relationship Type="http://schemas.openxmlformats.org/officeDocument/2006/relationships/slide" Target="/ppt/slides/slide6.xml" Id="R2b43b1e10e794975" /><Relationship Type="http://schemas.openxmlformats.org/officeDocument/2006/relationships/slide" Target="/ppt/slides/slide7.xml" Id="Ra042dbb89d4a45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f421a227514a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265d9bcdb4aeb" /><Relationship Type="http://schemas.openxmlformats.org/officeDocument/2006/relationships/theme" Target="/ppt/slideMasters/theme/theme1.xml" Id="R15512874b79947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7265d9bcdb4a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945c2d65240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691b0be2140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46390e7bc4f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f53e963c949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be7a8a7744d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43cc1504640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b909ba27145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AEIDE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AEIDE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AEIDE INVEST AS ble etablert [år] og holder til i Hordvik.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AEIDE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AEIDE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AEIDE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443 619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579 743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689 081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AEIDE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ANETTE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AEIDE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Hordvikneset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5108 Hordvik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928 686 876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AEIDE INVEST AS</a:t>
            </a:r>
          </a:p>
        </p:txBody>
      </p:sp>
    </p:spTree>
  </p:cSld>
  <p:clrMapOvr>
    <a:masterClrMapping xmlns:a="http://schemas.openxmlformats.org/drawingml/2006/main"/>
  </p:clrMapOvr>
</p:sld>
</file>