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150868e2084c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f32c54ab3c4905"/>
  </p:sldMasterIdLst>
  <p:sldIdLst>
    <p:sldId xmlns:r="http://schemas.openxmlformats.org/officeDocument/2006/relationships" id="256" r:id="R965593e4a7234ef7"/>
    <p:sldId xmlns:r="http://schemas.openxmlformats.org/officeDocument/2006/relationships" id="257" r:id="R5531ec517a7e467c"/>
    <p:sldId xmlns:r="http://schemas.openxmlformats.org/officeDocument/2006/relationships" id="258" r:id="R10b7e4c1cc1b4966"/>
    <p:sldId xmlns:r="http://schemas.openxmlformats.org/officeDocument/2006/relationships" id="259" r:id="R59864a938a2a459c"/>
    <p:sldId xmlns:r="http://schemas.openxmlformats.org/officeDocument/2006/relationships" id="260" r:id="Red7e0f3d83c9459c"/>
    <p:sldId xmlns:r="http://schemas.openxmlformats.org/officeDocument/2006/relationships" id="261" r:id="R3b91d3d3472148d2"/>
    <p:sldId xmlns:r="http://schemas.openxmlformats.org/officeDocument/2006/relationships" id="262" r:id="Ra3d66f14b07d41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f32c54ab3c4905" /><Relationship Type="http://schemas.openxmlformats.org/officeDocument/2006/relationships/slide" Target="/ppt/slides/slide1.xml" Id="R965593e4a7234ef7" /><Relationship Type="http://schemas.openxmlformats.org/officeDocument/2006/relationships/slide" Target="/ppt/slides/slide2.xml" Id="R5531ec517a7e467c" /><Relationship Type="http://schemas.openxmlformats.org/officeDocument/2006/relationships/slide" Target="/ppt/slides/slide3.xml" Id="R10b7e4c1cc1b4966" /><Relationship Type="http://schemas.openxmlformats.org/officeDocument/2006/relationships/slide" Target="/ppt/slides/slide4.xml" Id="R59864a938a2a459c" /><Relationship Type="http://schemas.openxmlformats.org/officeDocument/2006/relationships/slide" Target="/ppt/slides/slide5.xml" Id="Red7e0f3d83c9459c" /><Relationship Type="http://schemas.openxmlformats.org/officeDocument/2006/relationships/slide" Target="/ppt/slides/slide6.xml" Id="R3b91d3d3472148d2" /><Relationship Type="http://schemas.openxmlformats.org/officeDocument/2006/relationships/slide" Target="/ppt/slides/slide7.xml" Id="Ra3d66f14b07d41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01b7f2364845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6cb1ac393401f" /><Relationship Type="http://schemas.openxmlformats.org/officeDocument/2006/relationships/theme" Target="/ppt/slideMasters/theme/theme1.xml" Id="Re59db26d94864b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c6cb1ac39340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c66196e2642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8a4b01c7041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014d5813445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f226a92e643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959094d9c49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32c48789d42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8085e5ae54d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GANGAREN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GANGAREN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−1 785 603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589 908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21 197 456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HAALAND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Knut Haaland, Gangeren 57A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928 696 928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GANGAREN AS</a:t>
            </a:r>
          </a:p>
        </p:txBody>
      </p:sp>
    </p:spTree>
  </p:cSld>
  <p:clrMapOvr>
    <a:masterClrMapping xmlns:a="http://schemas.openxmlformats.org/drawingml/2006/main"/>
  </p:clrMapOvr>
</p:sld>
</file>