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fb4d0dc13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ca61480c54c91"/>
  </p:sldMasterIdLst>
  <p:sldIdLst>
    <p:sldId xmlns:r="http://schemas.openxmlformats.org/officeDocument/2006/relationships" id="256" r:id="R22774e1e9e344e46"/>
    <p:sldId xmlns:r="http://schemas.openxmlformats.org/officeDocument/2006/relationships" id="257" r:id="Re6b1a063a44b479f"/>
    <p:sldId xmlns:r="http://schemas.openxmlformats.org/officeDocument/2006/relationships" id="258" r:id="R130391b4013e497e"/>
    <p:sldId xmlns:r="http://schemas.openxmlformats.org/officeDocument/2006/relationships" id="259" r:id="R3df1c92ff92b4cf0"/>
    <p:sldId xmlns:r="http://schemas.openxmlformats.org/officeDocument/2006/relationships" id="260" r:id="R483cb6de75ef41f1"/>
    <p:sldId xmlns:r="http://schemas.openxmlformats.org/officeDocument/2006/relationships" id="261" r:id="Refe835c6381a4837"/>
    <p:sldId xmlns:r="http://schemas.openxmlformats.org/officeDocument/2006/relationships" id="262" r:id="Rf522846b0199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ca61480c54c91" /><Relationship Type="http://schemas.openxmlformats.org/officeDocument/2006/relationships/slide" Target="/ppt/slides/slide1.xml" Id="R22774e1e9e344e46" /><Relationship Type="http://schemas.openxmlformats.org/officeDocument/2006/relationships/slide" Target="/ppt/slides/slide2.xml" Id="Re6b1a063a44b479f" /><Relationship Type="http://schemas.openxmlformats.org/officeDocument/2006/relationships/slide" Target="/ppt/slides/slide3.xml" Id="R130391b4013e497e" /><Relationship Type="http://schemas.openxmlformats.org/officeDocument/2006/relationships/slide" Target="/ppt/slides/slide4.xml" Id="R3df1c92ff92b4cf0" /><Relationship Type="http://schemas.openxmlformats.org/officeDocument/2006/relationships/slide" Target="/ppt/slides/slide5.xml" Id="R483cb6de75ef41f1" /><Relationship Type="http://schemas.openxmlformats.org/officeDocument/2006/relationships/slide" Target="/ppt/slides/slide6.xml" Id="Refe835c6381a4837" /><Relationship Type="http://schemas.openxmlformats.org/officeDocument/2006/relationships/slide" Target="/ppt/slides/slide7.xml" Id="Rf522846b0199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e5a4fa5844d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1773bff884201" /><Relationship Type="http://schemas.openxmlformats.org/officeDocument/2006/relationships/theme" Target="/ppt/slideMasters/theme/theme1.xml" Id="R475647af561d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1773bff88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e292afc8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0408168c0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e5d30acf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376635954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5fd71da8d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d2bd3833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e14bd5cbf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HARALDSPLASS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HARALDSPLASS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44 239 000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AUSTGULEN CAPITAL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BIDCO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GULEN IV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928 719 871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HARALDSPLASS HOLDING AS</a:t>
            </a:r>
          </a:p>
        </p:txBody>
      </p:sp>
    </p:spTree>
  </p:cSld>
  <p:clrMapOvr>
    <a:masterClrMapping xmlns:a="http://schemas.openxmlformats.org/drawingml/2006/main"/>
  </p:clrMapOvr>
</p:sld>
</file>