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d3b6fa723a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ce106f7154797"/>
  </p:sldMasterIdLst>
  <p:sldIdLst>
    <p:sldId xmlns:r="http://schemas.openxmlformats.org/officeDocument/2006/relationships" id="256" r:id="R795d819959974346"/>
    <p:sldId xmlns:r="http://schemas.openxmlformats.org/officeDocument/2006/relationships" id="257" r:id="Rd93c33c0b62e4faf"/>
    <p:sldId xmlns:r="http://schemas.openxmlformats.org/officeDocument/2006/relationships" id="258" r:id="Rdbf4679aada14c65"/>
    <p:sldId xmlns:r="http://schemas.openxmlformats.org/officeDocument/2006/relationships" id="259" r:id="R3c881e6cdc904201"/>
    <p:sldId xmlns:r="http://schemas.openxmlformats.org/officeDocument/2006/relationships" id="260" r:id="R4641bcaddafd4632"/>
    <p:sldId xmlns:r="http://schemas.openxmlformats.org/officeDocument/2006/relationships" id="261" r:id="Rb21578e46d454c09"/>
    <p:sldId xmlns:r="http://schemas.openxmlformats.org/officeDocument/2006/relationships" id="262" r:id="R85b12a2369ee45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ce106f7154797" /><Relationship Type="http://schemas.openxmlformats.org/officeDocument/2006/relationships/slide" Target="/ppt/slides/slide1.xml" Id="R795d819959974346" /><Relationship Type="http://schemas.openxmlformats.org/officeDocument/2006/relationships/slide" Target="/ppt/slides/slide2.xml" Id="Rd93c33c0b62e4faf" /><Relationship Type="http://schemas.openxmlformats.org/officeDocument/2006/relationships/slide" Target="/ppt/slides/slide3.xml" Id="Rdbf4679aada14c65" /><Relationship Type="http://schemas.openxmlformats.org/officeDocument/2006/relationships/slide" Target="/ppt/slides/slide4.xml" Id="R3c881e6cdc904201" /><Relationship Type="http://schemas.openxmlformats.org/officeDocument/2006/relationships/slide" Target="/ppt/slides/slide5.xml" Id="R4641bcaddafd4632" /><Relationship Type="http://schemas.openxmlformats.org/officeDocument/2006/relationships/slide" Target="/ppt/slides/slide6.xml" Id="Rb21578e46d454c09" /><Relationship Type="http://schemas.openxmlformats.org/officeDocument/2006/relationships/slide" Target="/ppt/slides/slide7.xml" Id="R85b12a2369ee45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0bc0e0640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17b2836ba479e" /><Relationship Type="http://schemas.openxmlformats.org/officeDocument/2006/relationships/theme" Target="/ppt/slideMasters/theme/theme1.xml" Id="R1ad01a339ef5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17b2836ba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598bfe533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728cefd76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97951f75e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bdfeb1529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8fd95d942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5d359b1a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adf555f29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SPARFLY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SPARFLY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SPARFLY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SPARFLY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SPARFLY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SPARFLY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11 121 241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13 500 932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SPARFLY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PAUL TIPPLE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SPARFLY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Giskegata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SPARFLY AS</a:t>
            </a:r>
          </a:p>
        </p:txBody>
      </p:sp>
    </p:spTree>
  </p:cSld>
  <p:clrMapOvr>
    <a:masterClrMapping xmlns:a="http://schemas.openxmlformats.org/drawingml/2006/main"/>
  </p:clrMapOvr>
</p:sld>
</file>