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a8125f0df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6b77087a54a71"/>
  </p:sldMasterIdLst>
  <p:sldIdLst>
    <p:sldId xmlns:r="http://schemas.openxmlformats.org/officeDocument/2006/relationships" id="256" r:id="R934fb9c5c5214eb3"/>
    <p:sldId xmlns:r="http://schemas.openxmlformats.org/officeDocument/2006/relationships" id="257" r:id="Rf78b97bdca924f3b"/>
    <p:sldId xmlns:r="http://schemas.openxmlformats.org/officeDocument/2006/relationships" id="258" r:id="R6ae47152614c4f3b"/>
    <p:sldId xmlns:r="http://schemas.openxmlformats.org/officeDocument/2006/relationships" id="259" r:id="Re9d662ac37f34f27"/>
    <p:sldId xmlns:r="http://schemas.openxmlformats.org/officeDocument/2006/relationships" id="260" r:id="R43d965a61e384c39"/>
    <p:sldId xmlns:r="http://schemas.openxmlformats.org/officeDocument/2006/relationships" id="261" r:id="R61319cd64b714249"/>
    <p:sldId xmlns:r="http://schemas.openxmlformats.org/officeDocument/2006/relationships" id="262" r:id="Reb3201e5b0f5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6b77087a54a71" /><Relationship Type="http://schemas.openxmlformats.org/officeDocument/2006/relationships/slide" Target="/ppt/slides/slide1.xml" Id="R934fb9c5c5214eb3" /><Relationship Type="http://schemas.openxmlformats.org/officeDocument/2006/relationships/slide" Target="/ppt/slides/slide2.xml" Id="Rf78b97bdca924f3b" /><Relationship Type="http://schemas.openxmlformats.org/officeDocument/2006/relationships/slide" Target="/ppt/slides/slide3.xml" Id="R6ae47152614c4f3b" /><Relationship Type="http://schemas.openxmlformats.org/officeDocument/2006/relationships/slide" Target="/ppt/slides/slide4.xml" Id="Re9d662ac37f34f27" /><Relationship Type="http://schemas.openxmlformats.org/officeDocument/2006/relationships/slide" Target="/ppt/slides/slide5.xml" Id="R43d965a61e384c39" /><Relationship Type="http://schemas.openxmlformats.org/officeDocument/2006/relationships/slide" Target="/ppt/slides/slide6.xml" Id="R61319cd64b714249" /><Relationship Type="http://schemas.openxmlformats.org/officeDocument/2006/relationships/slide" Target="/ppt/slides/slide7.xml" Id="Reb3201e5b0f5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6efbb2301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4d96025d446c7" /><Relationship Type="http://schemas.openxmlformats.org/officeDocument/2006/relationships/theme" Target="/ppt/slideMasters/theme/theme1.xml" Id="R70b6bfab5893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4d96025d4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cb849ef78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1fe19355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456fc4072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296b18d77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d07a1ef5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6accac1b1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2f7d803e0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SKYGGEKNUTEN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SKYGGEKNUTEN INVEST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TERJE SIREKROK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928 770 575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