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198505e9c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94dc880e94411"/>
  </p:sldMasterIdLst>
  <p:sldIdLst>
    <p:sldId xmlns:r="http://schemas.openxmlformats.org/officeDocument/2006/relationships" id="256" r:id="R38a843c277e84e8d"/>
    <p:sldId xmlns:r="http://schemas.openxmlformats.org/officeDocument/2006/relationships" id="257" r:id="Rc4967f4fa8af45c4"/>
    <p:sldId xmlns:r="http://schemas.openxmlformats.org/officeDocument/2006/relationships" id="258" r:id="R5ccce7d55c3d456a"/>
    <p:sldId xmlns:r="http://schemas.openxmlformats.org/officeDocument/2006/relationships" id="259" r:id="R97da3e15dd1a4273"/>
    <p:sldId xmlns:r="http://schemas.openxmlformats.org/officeDocument/2006/relationships" id="260" r:id="R249d1d6802644ed9"/>
    <p:sldId xmlns:r="http://schemas.openxmlformats.org/officeDocument/2006/relationships" id="261" r:id="Rb0b940bf8c974bf3"/>
    <p:sldId xmlns:r="http://schemas.openxmlformats.org/officeDocument/2006/relationships" id="262" r:id="R6f91e726fb03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94dc880e94411" /><Relationship Type="http://schemas.openxmlformats.org/officeDocument/2006/relationships/slide" Target="/ppt/slides/slide1.xml" Id="R38a843c277e84e8d" /><Relationship Type="http://schemas.openxmlformats.org/officeDocument/2006/relationships/slide" Target="/ppt/slides/slide2.xml" Id="Rc4967f4fa8af45c4" /><Relationship Type="http://schemas.openxmlformats.org/officeDocument/2006/relationships/slide" Target="/ppt/slides/slide3.xml" Id="R5ccce7d55c3d456a" /><Relationship Type="http://schemas.openxmlformats.org/officeDocument/2006/relationships/slide" Target="/ppt/slides/slide4.xml" Id="R97da3e15dd1a4273" /><Relationship Type="http://schemas.openxmlformats.org/officeDocument/2006/relationships/slide" Target="/ppt/slides/slide5.xml" Id="R249d1d6802644ed9" /><Relationship Type="http://schemas.openxmlformats.org/officeDocument/2006/relationships/slide" Target="/ppt/slides/slide6.xml" Id="Rb0b940bf8c974bf3" /><Relationship Type="http://schemas.openxmlformats.org/officeDocument/2006/relationships/slide" Target="/ppt/slides/slide7.xml" Id="R6f91e726fb03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057d8cde2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9c661de814be5" /><Relationship Type="http://schemas.openxmlformats.org/officeDocument/2006/relationships/theme" Target="/ppt/slideMasters/theme/theme1.xml" Id="R93d19cfea111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9c661de81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c73518a47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f40e35fca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9bc1345d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df5de01d3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e4b9844dc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838f7704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7279dc61e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MAY GRETHE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GRETHE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GRETHE OLAFSEN OWE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928 776 840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MAY GRETHE INVEST AS</a:t>
            </a:r>
          </a:p>
        </p:txBody>
      </p:sp>
    </p:spTree>
  </p:cSld>
  <p:clrMapOvr>
    <a:masterClrMapping xmlns:a="http://schemas.openxmlformats.org/drawingml/2006/main"/>
  </p:clrMapOvr>
</p:sld>
</file>