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ffcae6c50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81c1315e043c9"/>
  </p:sldMasterIdLst>
  <p:sldIdLst>
    <p:sldId xmlns:r="http://schemas.openxmlformats.org/officeDocument/2006/relationships" id="256" r:id="R18189566512c4244"/>
    <p:sldId xmlns:r="http://schemas.openxmlformats.org/officeDocument/2006/relationships" id="257" r:id="Racf6d6c5ccbc4a2f"/>
    <p:sldId xmlns:r="http://schemas.openxmlformats.org/officeDocument/2006/relationships" id="258" r:id="R8b25597891d346a1"/>
    <p:sldId xmlns:r="http://schemas.openxmlformats.org/officeDocument/2006/relationships" id="259" r:id="Rfc094a37b3004c68"/>
    <p:sldId xmlns:r="http://schemas.openxmlformats.org/officeDocument/2006/relationships" id="260" r:id="R669e885ec59a41a4"/>
    <p:sldId xmlns:r="http://schemas.openxmlformats.org/officeDocument/2006/relationships" id="261" r:id="R070bc04dec0b4cc0"/>
    <p:sldId xmlns:r="http://schemas.openxmlformats.org/officeDocument/2006/relationships" id="262" r:id="R78f2759062c942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81c1315e043c9" /><Relationship Type="http://schemas.openxmlformats.org/officeDocument/2006/relationships/slide" Target="/ppt/slides/slide1.xml" Id="R18189566512c4244" /><Relationship Type="http://schemas.openxmlformats.org/officeDocument/2006/relationships/slide" Target="/ppt/slides/slide2.xml" Id="Racf6d6c5ccbc4a2f" /><Relationship Type="http://schemas.openxmlformats.org/officeDocument/2006/relationships/slide" Target="/ppt/slides/slide3.xml" Id="R8b25597891d346a1" /><Relationship Type="http://schemas.openxmlformats.org/officeDocument/2006/relationships/slide" Target="/ppt/slides/slide4.xml" Id="Rfc094a37b3004c68" /><Relationship Type="http://schemas.openxmlformats.org/officeDocument/2006/relationships/slide" Target="/ppt/slides/slide5.xml" Id="R669e885ec59a41a4" /><Relationship Type="http://schemas.openxmlformats.org/officeDocument/2006/relationships/slide" Target="/ppt/slides/slide6.xml" Id="R070bc04dec0b4cc0" /><Relationship Type="http://schemas.openxmlformats.org/officeDocument/2006/relationships/slide" Target="/ppt/slides/slide7.xml" Id="R78f2759062c942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318c685444d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ec2321d824b36" /><Relationship Type="http://schemas.openxmlformats.org/officeDocument/2006/relationships/theme" Target="/ppt/slideMasters/theme/theme1.xml" Id="Rdb2cdf2f1cba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ec2321d824b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7a3addb974b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b7b2bfcad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5bf68640042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0dcb7910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d60d3217f45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d85ea713e42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c87f5b2184a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 &amp;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&amp; ERIKSEN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16 319 440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790 901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10 896 431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EIKEVIKEN HOLDING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GJERDEVIK VINJE VASSDAL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BASTE ERIKSEN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LYNGVÆR GROV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VESLEMØY VINJE VASSDAL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RAAE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hei@vinjeeriksen.no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vinjeeriksen.no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928 834 875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