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f52410d79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de50c2a414304"/>
  </p:sldMasterIdLst>
  <p:sldIdLst>
    <p:sldId xmlns:r="http://schemas.openxmlformats.org/officeDocument/2006/relationships" id="256" r:id="R66036ca48cb6422d"/>
    <p:sldId xmlns:r="http://schemas.openxmlformats.org/officeDocument/2006/relationships" id="257" r:id="R97d02f6cdc8a47cb"/>
    <p:sldId xmlns:r="http://schemas.openxmlformats.org/officeDocument/2006/relationships" id="258" r:id="Ra859f7deed8c4402"/>
    <p:sldId xmlns:r="http://schemas.openxmlformats.org/officeDocument/2006/relationships" id="259" r:id="R5403faabce6d480c"/>
    <p:sldId xmlns:r="http://schemas.openxmlformats.org/officeDocument/2006/relationships" id="260" r:id="R0951097d7a4240df"/>
    <p:sldId xmlns:r="http://schemas.openxmlformats.org/officeDocument/2006/relationships" id="261" r:id="R4bf780a5f2e94242"/>
    <p:sldId xmlns:r="http://schemas.openxmlformats.org/officeDocument/2006/relationships" id="262" r:id="R011f8b06dc34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de50c2a414304" /><Relationship Type="http://schemas.openxmlformats.org/officeDocument/2006/relationships/slide" Target="/ppt/slides/slide1.xml" Id="R66036ca48cb6422d" /><Relationship Type="http://schemas.openxmlformats.org/officeDocument/2006/relationships/slide" Target="/ppt/slides/slide2.xml" Id="R97d02f6cdc8a47cb" /><Relationship Type="http://schemas.openxmlformats.org/officeDocument/2006/relationships/slide" Target="/ppt/slides/slide3.xml" Id="Ra859f7deed8c4402" /><Relationship Type="http://schemas.openxmlformats.org/officeDocument/2006/relationships/slide" Target="/ppt/slides/slide4.xml" Id="R5403faabce6d480c" /><Relationship Type="http://schemas.openxmlformats.org/officeDocument/2006/relationships/slide" Target="/ppt/slides/slide5.xml" Id="R0951097d7a4240df" /><Relationship Type="http://schemas.openxmlformats.org/officeDocument/2006/relationships/slide" Target="/ppt/slides/slide6.xml" Id="R4bf780a5f2e94242" /><Relationship Type="http://schemas.openxmlformats.org/officeDocument/2006/relationships/slide" Target="/ppt/slides/slide7.xml" Id="R011f8b06dc34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7a4fb60e8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609a00a94095" /><Relationship Type="http://schemas.openxmlformats.org/officeDocument/2006/relationships/theme" Target="/ppt/slideMasters/theme/theme1.xml" Id="R0f5f25e7ba25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2609a00a9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2f544ee04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ca328777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7ce12db3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a10834c24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f9f897c1d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9fe1b8ea448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ad42c46d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SCHOUBYE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SCHOUBYE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SCHOUBYE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SCHOUBYE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SCHOUBYE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SCHOUBYE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85 460 372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86 277 042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SCHOUBYE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HENRIK ECKERSBERG SCHOUBYE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SCHOUBYE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Kalderaveien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henrik@hs-trykk.no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928 858 537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SCHOUBYE AS</a:t>
            </a:r>
          </a:p>
        </p:txBody>
      </p:sp>
    </p:spTree>
  </p:cSld>
  <p:clrMapOvr>
    <a:masterClrMapping xmlns:a="http://schemas.openxmlformats.org/drawingml/2006/main"/>
  </p:clrMapOvr>
</p:sld>
</file>