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60b0ac984bd4c5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84cc3f8fb774ee1"/>
  </p:sldMasterIdLst>
  <p:sldIdLst>
    <p:sldId xmlns:r="http://schemas.openxmlformats.org/officeDocument/2006/relationships" id="256" r:id="R1528ad11a368412a"/>
    <p:sldId xmlns:r="http://schemas.openxmlformats.org/officeDocument/2006/relationships" id="257" r:id="R0b95c5e0bcb04a72"/>
    <p:sldId xmlns:r="http://schemas.openxmlformats.org/officeDocument/2006/relationships" id="258" r:id="R2223c6551e8645c5"/>
    <p:sldId xmlns:r="http://schemas.openxmlformats.org/officeDocument/2006/relationships" id="259" r:id="R160109fcc90c42cf"/>
    <p:sldId xmlns:r="http://schemas.openxmlformats.org/officeDocument/2006/relationships" id="260" r:id="R394cf7a386b84576"/>
    <p:sldId xmlns:r="http://schemas.openxmlformats.org/officeDocument/2006/relationships" id="261" r:id="R2ee72b7241984a41"/>
    <p:sldId xmlns:r="http://schemas.openxmlformats.org/officeDocument/2006/relationships" id="262" r:id="Rdafe59c479b04d8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4cc3f8fb774ee1" /><Relationship Type="http://schemas.openxmlformats.org/officeDocument/2006/relationships/slide" Target="/ppt/slides/slide1.xml" Id="R1528ad11a368412a" /><Relationship Type="http://schemas.openxmlformats.org/officeDocument/2006/relationships/slide" Target="/ppt/slides/slide2.xml" Id="R0b95c5e0bcb04a72" /><Relationship Type="http://schemas.openxmlformats.org/officeDocument/2006/relationships/slide" Target="/ppt/slides/slide3.xml" Id="R2223c6551e8645c5" /><Relationship Type="http://schemas.openxmlformats.org/officeDocument/2006/relationships/slide" Target="/ppt/slides/slide4.xml" Id="R160109fcc90c42cf" /><Relationship Type="http://schemas.openxmlformats.org/officeDocument/2006/relationships/slide" Target="/ppt/slides/slide5.xml" Id="R394cf7a386b84576" /><Relationship Type="http://schemas.openxmlformats.org/officeDocument/2006/relationships/slide" Target="/ppt/slides/slide6.xml" Id="R2ee72b7241984a41" /><Relationship Type="http://schemas.openxmlformats.org/officeDocument/2006/relationships/slide" Target="/ppt/slides/slide7.xml" Id="Rdafe59c479b04d8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0bd3a2b61a455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b3decf7fe74a37" /><Relationship Type="http://schemas.openxmlformats.org/officeDocument/2006/relationships/theme" Target="/ppt/slideMasters/theme/theme1.xml" Id="Rb6d5188fd802466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ab3decf7fe74a3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4c1bd745514a4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6d7db1d24e42d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64f93ef831405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36c74bbe93436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73d620faa14c5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b71a62e800496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bde579578d42b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ESMW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ESMW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ESMW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ESMW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ESMW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ESMW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−4 312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684 733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414 650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414 659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ESMW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KIM ANDERS OLSEN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ESMW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Olav Nygards veg 23A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7023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928 913 236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ESMW AS</a:t>
            </a:r>
          </a:p>
        </p:txBody>
      </p:sp>
    </p:spTree>
  </p:cSld>
  <p:clrMapOvr>
    <a:masterClrMapping xmlns:a="http://schemas.openxmlformats.org/drawingml/2006/main"/>
  </p:clrMapOvr>
</p:sld>
</file>