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ecbe8ea26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5a2de9d28487c"/>
  </p:sldMasterIdLst>
  <p:sldIdLst>
    <p:sldId xmlns:r="http://schemas.openxmlformats.org/officeDocument/2006/relationships" id="256" r:id="R2f4f590fec33438b"/>
    <p:sldId xmlns:r="http://schemas.openxmlformats.org/officeDocument/2006/relationships" id="257" r:id="R3840552bf1344c5e"/>
    <p:sldId xmlns:r="http://schemas.openxmlformats.org/officeDocument/2006/relationships" id="258" r:id="R415f383505a14cfd"/>
    <p:sldId xmlns:r="http://schemas.openxmlformats.org/officeDocument/2006/relationships" id="259" r:id="Rb4e7c764f33643e6"/>
    <p:sldId xmlns:r="http://schemas.openxmlformats.org/officeDocument/2006/relationships" id="260" r:id="R48750d5eb5d44e35"/>
    <p:sldId xmlns:r="http://schemas.openxmlformats.org/officeDocument/2006/relationships" id="261" r:id="Raa60f62c6dee4c2c"/>
    <p:sldId xmlns:r="http://schemas.openxmlformats.org/officeDocument/2006/relationships" id="262" r:id="R11e0b0a45ca5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5a2de9d28487c" /><Relationship Type="http://schemas.openxmlformats.org/officeDocument/2006/relationships/slide" Target="/ppt/slides/slide1.xml" Id="R2f4f590fec33438b" /><Relationship Type="http://schemas.openxmlformats.org/officeDocument/2006/relationships/slide" Target="/ppt/slides/slide2.xml" Id="R3840552bf1344c5e" /><Relationship Type="http://schemas.openxmlformats.org/officeDocument/2006/relationships/slide" Target="/ppt/slides/slide3.xml" Id="R415f383505a14cfd" /><Relationship Type="http://schemas.openxmlformats.org/officeDocument/2006/relationships/slide" Target="/ppt/slides/slide4.xml" Id="Rb4e7c764f33643e6" /><Relationship Type="http://schemas.openxmlformats.org/officeDocument/2006/relationships/slide" Target="/ppt/slides/slide5.xml" Id="R48750d5eb5d44e35" /><Relationship Type="http://schemas.openxmlformats.org/officeDocument/2006/relationships/slide" Target="/ppt/slides/slide6.xml" Id="Raa60f62c6dee4c2c" /><Relationship Type="http://schemas.openxmlformats.org/officeDocument/2006/relationships/slide" Target="/ppt/slides/slide7.xml" Id="R11e0b0a45ca5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49cce6cbb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9e10b3080453d" /><Relationship Type="http://schemas.openxmlformats.org/officeDocument/2006/relationships/theme" Target="/ppt/slideMasters/theme/theme1.xml" Id="R06195a2f7ea0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9e10b308045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d987ec052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97d0dac2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ee81908a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c90f7de1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7d8c18b6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e4ab2699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1ae000c6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JORNES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TORNES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928 929 604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JORNES INVEST AS</a:t>
            </a:r>
          </a:p>
        </p:txBody>
      </p:sp>
    </p:spTree>
  </p:cSld>
  <p:clrMapOvr>
    <a:masterClrMapping xmlns:a="http://schemas.openxmlformats.org/drawingml/2006/main"/>
  </p:clrMapOvr>
</p:sld>
</file>