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01fc3310694e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c1d53704cb4005"/>
  </p:sldMasterIdLst>
  <p:sldIdLst>
    <p:sldId xmlns:r="http://schemas.openxmlformats.org/officeDocument/2006/relationships" id="256" r:id="R7fd5b937866a480e"/>
    <p:sldId xmlns:r="http://schemas.openxmlformats.org/officeDocument/2006/relationships" id="257" r:id="R6a8f4cc4d89a4ca8"/>
    <p:sldId xmlns:r="http://schemas.openxmlformats.org/officeDocument/2006/relationships" id="258" r:id="Rf3886eaef13f47f5"/>
    <p:sldId xmlns:r="http://schemas.openxmlformats.org/officeDocument/2006/relationships" id="259" r:id="R564863e26b9948e2"/>
    <p:sldId xmlns:r="http://schemas.openxmlformats.org/officeDocument/2006/relationships" id="260" r:id="R9288a71521514d7f"/>
    <p:sldId xmlns:r="http://schemas.openxmlformats.org/officeDocument/2006/relationships" id="261" r:id="R8afe2c7eae0248f1"/>
    <p:sldId xmlns:r="http://schemas.openxmlformats.org/officeDocument/2006/relationships" id="262" r:id="Rdbab80d33d3d42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c1d53704cb4005" /><Relationship Type="http://schemas.openxmlformats.org/officeDocument/2006/relationships/slide" Target="/ppt/slides/slide1.xml" Id="R7fd5b937866a480e" /><Relationship Type="http://schemas.openxmlformats.org/officeDocument/2006/relationships/slide" Target="/ppt/slides/slide2.xml" Id="R6a8f4cc4d89a4ca8" /><Relationship Type="http://schemas.openxmlformats.org/officeDocument/2006/relationships/slide" Target="/ppt/slides/slide3.xml" Id="Rf3886eaef13f47f5" /><Relationship Type="http://schemas.openxmlformats.org/officeDocument/2006/relationships/slide" Target="/ppt/slides/slide4.xml" Id="R564863e26b9948e2" /><Relationship Type="http://schemas.openxmlformats.org/officeDocument/2006/relationships/slide" Target="/ppt/slides/slide5.xml" Id="R9288a71521514d7f" /><Relationship Type="http://schemas.openxmlformats.org/officeDocument/2006/relationships/slide" Target="/ppt/slides/slide6.xml" Id="R8afe2c7eae0248f1" /><Relationship Type="http://schemas.openxmlformats.org/officeDocument/2006/relationships/slide" Target="/ppt/slides/slide7.xml" Id="Rdbab80d33d3d42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4b3555c7544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5e6c167c0420e" /><Relationship Type="http://schemas.openxmlformats.org/officeDocument/2006/relationships/theme" Target="/ppt/slideMasters/theme/theme1.xml" Id="R7bfd6ec0869043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55e6c167c042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b9e33037b45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3cbad3e9f48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af398110b43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143197e004e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fdc51eda14c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994bbfc0b43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73d26528748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BRUNLA HERREGAARD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BRUNLA HERREGAARD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2 397 444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−569 109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5 499 606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8 763 749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SMARAGD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Tanumveien 444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3294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928 932 745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