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7dcee8220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9147947fc4cee"/>
  </p:sldMasterIdLst>
  <p:sldIdLst>
    <p:sldId xmlns:r="http://schemas.openxmlformats.org/officeDocument/2006/relationships" id="256" r:id="Rf6c6155008e7480d"/>
    <p:sldId xmlns:r="http://schemas.openxmlformats.org/officeDocument/2006/relationships" id="257" r:id="Raf4b689ceb5847b9"/>
    <p:sldId xmlns:r="http://schemas.openxmlformats.org/officeDocument/2006/relationships" id="258" r:id="Rc04e9a1062c449c7"/>
    <p:sldId xmlns:r="http://schemas.openxmlformats.org/officeDocument/2006/relationships" id="259" r:id="R3367534df70c4eea"/>
    <p:sldId xmlns:r="http://schemas.openxmlformats.org/officeDocument/2006/relationships" id="260" r:id="R111852d982f04e05"/>
    <p:sldId xmlns:r="http://schemas.openxmlformats.org/officeDocument/2006/relationships" id="261" r:id="Rccc6b079487d4f44"/>
    <p:sldId xmlns:r="http://schemas.openxmlformats.org/officeDocument/2006/relationships" id="262" r:id="Ra6e1a7d92e0d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9147947fc4cee" /><Relationship Type="http://schemas.openxmlformats.org/officeDocument/2006/relationships/slide" Target="/ppt/slides/slide1.xml" Id="Rf6c6155008e7480d" /><Relationship Type="http://schemas.openxmlformats.org/officeDocument/2006/relationships/slide" Target="/ppt/slides/slide2.xml" Id="Raf4b689ceb5847b9" /><Relationship Type="http://schemas.openxmlformats.org/officeDocument/2006/relationships/slide" Target="/ppt/slides/slide3.xml" Id="Rc04e9a1062c449c7" /><Relationship Type="http://schemas.openxmlformats.org/officeDocument/2006/relationships/slide" Target="/ppt/slides/slide4.xml" Id="R3367534df70c4eea" /><Relationship Type="http://schemas.openxmlformats.org/officeDocument/2006/relationships/slide" Target="/ppt/slides/slide5.xml" Id="R111852d982f04e05" /><Relationship Type="http://schemas.openxmlformats.org/officeDocument/2006/relationships/slide" Target="/ppt/slides/slide6.xml" Id="Rccc6b079487d4f44" /><Relationship Type="http://schemas.openxmlformats.org/officeDocument/2006/relationships/slide" Target="/ppt/slides/slide7.xml" Id="Ra6e1a7d92e0d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6d95b18ce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898f3fb342a5" /><Relationship Type="http://schemas.openxmlformats.org/officeDocument/2006/relationships/theme" Target="/ppt/slideMasters/theme/theme1.xml" Id="R0ce24dfb961a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d898f3fb3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803513582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6b10f6791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652348f4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544e5533d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8771cf90f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75b2973bd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d5b578c6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