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d41fe33be34c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0a6f27fff149af"/>
  </p:sldMasterIdLst>
  <p:sldIdLst>
    <p:sldId xmlns:r="http://schemas.openxmlformats.org/officeDocument/2006/relationships" id="256" r:id="R0708eb3f590f4579"/>
    <p:sldId xmlns:r="http://schemas.openxmlformats.org/officeDocument/2006/relationships" id="257" r:id="Ra7e6d53eeeba4fc4"/>
    <p:sldId xmlns:r="http://schemas.openxmlformats.org/officeDocument/2006/relationships" id="258" r:id="R378c46711f3e4939"/>
    <p:sldId xmlns:r="http://schemas.openxmlformats.org/officeDocument/2006/relationships" id="259" r:id="Rc79a86c94d6e4d5e"/>
    <p:sldId xmlns:r="http://schemas.openxmlformats.org/officeDocument/2006/relationships" id="260" r:id="R3a1a1c706bb44092"/>
    <p:sldId xmlns:r="http://schemas.openxmlformats.org/officeDocument/2006/relationships" id="261" r:id="Re1521f16fc4e4439"/>
    <p:sldId xmlns:r="http://schemas.openxmlformats.org/officeDocument/2006/relationships" id="262" r:id="Re14e86e446eb48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a6f27fff149af" /><Relationship Type="http://schemas.openxmlformats.org/officeDocument/2006/relationships/slide" Target="/ppt/slides/slide1.xml" Id="R0708eb3f590f4579" /><Relationship Type="http://schemas.openxmlformats.org/officeDocument/2006/relationships/slide" Target="/ppt/slides/slide2.xml" Id="Ra7e6d53eeeba4fc4" /><Relationship Type="http://schemas.openxmlformats.org/officeDocument/2006/relationships/slide" Target="/ppt/slides/slide3.xml" Id="R378c46711f3e4939" /><Relationship Type="http://schemas.openxmlformats.org/officeDocument/2006/relationships/slide" Target="/ppt/slides/slide4.xml" Id="Rc79a86c94d6e4d5e" /><Relationship Type="http://schemas.openxmlformats.org/officeDocument/2006/relationships/slide" Target="/ppt/slides/slide5.xml" Id="R3a1a1c706bb44092" /><Relationship Type="http://schemas.openxmlformats.org/officeDocument/2006/relationships/slide" Target="/ppt/slides/slide6.xml" Id="Re1521f16fc4e4439" /><Relationship Type="http://schemas.openxmlformats.org/officeDocument/2006/relationships/slide" Target="/ppt/slides/slide7.xml" Id="Re14e86e446eb48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da0379fcb45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f4e54261947d9" /><Relationship Type="http://schemas.openxmlformats.org/officeDocument/2006/relationships/theme" Target="/ppt/slideMasters/theme/theme1.xml" Id="R4f33b454d59a49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f4e542619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6edac9e27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324e22d9947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5d61c92dd43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69e4783af49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9c2975d9945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647ca3a6341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e7369701244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GRANLUND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GRANLUND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11 616 873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12 420 433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CAROLINE ASKVIG BERG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 LYCH ASKVIG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 ASKVIG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ASKVIG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CAROLINE ASKVIG BERG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 LYCH ASKVIG  –  10,2 %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928 975 835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