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7b114bf79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55db0962045ea"/>
  </p:sldMasterIdLst>
  <p:sldIdLst>
    <p:sldId xmlns:r="http://schemas.openxmlformats.org/officeDocument/2006/relationships" id="256" r:id="Rdb07199e8f6846b9"/>
    <p:sldId xmlns:r="http://schemas.openxmlformats.org/officeDocument/2006/relationships" id="257" r:id="R936b947059004f72"/>
    <p:sldId xmlns:r="http://schemas.openxmlformats.org/officeDocument/2006/relationships" id="258" r:id="R6b098710515744db"/>
    <p:sldId xmlns:r="http://schemas.openxmlformats.org/officeDocument/2006/relationships" id="259" r:id="R98347aba76bf4516"/>
    <p:sldId xmlns:r="http://schemas.openxmlformats.org/officeDocument/2006/relationships" id="260" r:id="Rfbb65f7dd9364c2b"/>
    <p:sldId xmlns:r="http://schemas.openxmlformats.org/officeDocument/2006/relationships" id="261" r:id="R8a42a8fe4ffe4113"/>
    <p:sldId xmlns:r="http://schemas.openxmlformats.org/officeDocument/2006/relationships" id="262" r:id="Rd0e3420af303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55db0962045ea" /><Relationship Type="http://schemas.openxmlformats.org/officeDocument/2006/relationships/slide" Target="/ppt/slides/slide1.xml" Id="Rdb07199e8f6846b9" /><Relationship Type="http://schemas.openxmlformats.org/officeDocument/2006/relationships/slide" Target="/ppt/slides/slide2.xml" Id="R936b947059004f72" /><Relationship Type="http://schemas.openxmlformats.org/officeDocument/2006/relationships/slide" Target="/ppt/slides/slide3.xml" Id="R6b098710515744db" /><Relationship Type="http://schemas.openxmlformats.org/officeDocument/2006/relationships/slide" Target="/ppt/slides/slide4.xml" Id="R98347aba76bf4516" /><Relationship Type="http://schemas.openxmlformats.org/officeDocument/2006/relationships/slide" Target="/ppt/slides/slide5.xml" Id="Rfbb65f7dd9364c2b" /><Relationship Type="http://schemas.openxmlformats.org/officeDocument/2006/relationships/slide" Target="/ppt/slides/slide6.xml" Id="R8a42a8fe4ffe4113" /><Relationship Type="http://schemas.openxmlformats.org/officeDocument/2006/relationships/slide" Target="/ppt/slides/slide7.xml" Id="Rd0e3420af303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31dd6ca9f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d6fe614f4408" /><Relationship Type="http://schemas.openxmlformats.org/officeDocument/2006/relationships/theme" Target="/ppt/slideMasters/theme/theme1.xml" Id="Re2d20e6c578c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8d6fe614f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82eb48f3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5e23d1a7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d426c8697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2dc2b4d0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6652e3ca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fd06444e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8089fbe63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HYKK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Bjørn Gausland, Grannes terrasse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