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c3faab693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ce0861fe7419d"/>
  </p:sldMasterIdLst>
  <p:sldIdLst>
    <p:sldId xmlns:r="http://schemas.openxmlformats.org/officeDocument/2006/relationships" id="256" r:id="R2d37c094b93f4d69"/>
    <p:sldId xmlns:r="http://schemas.openxmlformats.org/officeDocument/2006/relationships" id="257" r:id="R50e504c75bf942ab"/>
    <p:sldId xmlns:r="http://schemas.openxmlformats.org/officeDocument/2006/relationships" id="258" r:id="R3fb6166be6d04e0f"/>
    <p:sldId xmlns:r="http://schemas.openxmlformats.org/officeDocument/2006/relationships" id="259" r:id="R5b2bd40c1bcc424e"/>
    <p:sldId xmlns:r="http://schemas.openxmlformats.org/officeDocument/2006/relationships" id="260" r:id="Re7a3b030c3364dbe"/>
    <p:sldId xmlns:r="http://schemas.openxmlformats.org/officeDocument/2006/relationships" id="261" r:id="R3670c0b247f4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ce0861fe7419d" /><Relationship Type="http://schemas.openxmlformats.org/officeDocument/2006/relationships/slide" Target="/ppt/slides/slide1.xml" Id="R2d37c094b93f4d69" /><Relationship Type="http://schemas.openxmlformats.org/officeDocument/2006/relationships/slide" Target="/ppt/slides/slide2.xml" Id="R50e504c75bf942ab" /><Relationship Type="http://schemas.openxmlformats.org/officeDocument/2006/relationships/slide" Target="/ppt/slides/slide3.xml" Id="R3fb6166be6d04e0f" /><Relationship Type="http://schemas.openxmlformats.org/officeDocument/2006/relationships/slide" Target="/ppt/slides/slide4.xml" Id="R5b2bd40c1bcc424e" /><Relationship Type="http://schemas.openxmlformats.org/officeDocument/2006/relationships/slide" Target="/ppt/slides/slide5.xml" Id="Re7a3b030c3364dbe" /><Relationship Type="http://schemas.openxmlformats.org/officeDocument/2006/relationships/slide" Target="/ppt/slides/slide6.xml" Id="R3670c0b247f4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f4ffb2127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f83fd2e64557" /><Relationship Type="http://schemas.openxmlformats.org/officeDocument/2006/relationships/theme" Target="/ppt/slideMasters/theme/theme1.xml" Id="Rffcfebd00151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1f83fd2e6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1a674e81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b6e8bc91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74fba01d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9ea28366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dbdc1543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ace2a088d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