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14724f3bdf4d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2ed6e772514b9e"/>
  </p:sldMasterIdLst>
  <p:sldIdLst>
    <p:sldId xmlns:r="http://schemas.openxmlformats.org/officeDocument/2006/relationships" id="256" r:id="R5f4db85c495d4d98"/>
    <p:sldId xmlns:r="http://schemas.openxmlformats.org/officeDocument/2006/relationships" id="257" r:id="R646838c22c214db6"/>
    <p:sldId xmlns:r="http://schemas.openxmlformats.org/officeDocument/2006/relationships" id="258" r:id="Re240728b3f554011"/>
    <p:sldId xmlns:r="http://schemas.openxmlformats.org/officeDocument/2006/relationships" id="259" r:id="Raa44d0cd44db4fda"/>
    <p:sldId xmlns:r="http://schemas.openxmlformats.org/officeDocument/2006/relationships" id="260" r:id="R24c51bcadd954058"/>
    <p:sldId xmlns:r="http://schemas.openxmlformats.org/officeDocument/2006/relationships" id="261" r:id="R1d370fb4eb934092"/>
    <p:sldId xmlns:r="http://schemas.openxmlformats.org/officeDocument/2006/relationships" id="262" r:id="R943dd7d54f3043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ed6e772514b9e" /><Relationship Type="http://schemas.openxmlformats.org/officeDocument/2006/relationships/slide" Target="/ppt/slides/slide1.xml" Id="R5f4db85c495d4d98" /><Relationship Type="http://schemas.openxmlformats.org/officeDocument/2006/relationships/slide" Target="/ppt/slides/slide2.xml" Id="R646838c22c214db6" /><Relationship Type="http://schemas.openxmlformats.org/officeDocument/2006/relationships/slide" Target="/ppt/slides/slide3.xml" Id="Re240728b3f554011" /><Relationship Type="http://schemas.openxmlformats.org/officeDocument/2006/relationships/slide" Target="/ppt/slides/slide4.xml" Id="Raa44d0cd44db4fda" /><Relationship Type="http://schemas.openxmlformats.org/officeDocument/2006/relationships/slide" Target="/ppt/slides/slide5.xml" Id="R24c51bcadd954058" /><Relationship Type="http://schemas.openxmlformats.org/officeDocument/2006/relationships/slide" Target="/ppt/slides/slide6.xml" Id="R1d370fb4eb934092" /><Relationship Type="http://schemas.openxmlformats.org/officeDocument/2006/relationships/slide" Target="/ppt/slides/slide7.xml" Id="R943dd7d54f3043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8407233a046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6e727bae44e6c" /><Relationship Type="http://schemas.openxmlformats.org/officeDocument/2006/relationships/theme" Target="/ppt/slideMasters/theme/theme1.xml" Id="Rc990455f60984e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26e727bae44e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8cc4a576d4d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3a150a1a840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f6da9dc8a43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621a3de6842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2a44f7c744b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d86a7f5e645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5f99d0dbd4d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