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0b1905ba5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3bccc90be4325"/>
  </p:sldMasterIdLst>
  <p:sldIdLst>
    <p:sldId xmlns:r="http://schemas.openxmlformats.org/officeDocument/2006/relationships" id="256" r:id="Rffa759438abd4a75"/>
    <p:sldId xmlns:r="http://schemas.openxmlformats.org/officeDocument/2006/relationships" id="257" r:id="Ra62fb3d84e0446d1"/>
    <p:sldId xmlns:r="http://schemas.openxmlformats.org/officeDocument/2006/relationships" id="258" r:id="R6ccce2fb98bd47f9"/>
    <p:sldId xmlns:r="http://schemas.openxmlformats.org/officeDocument/2006/relationships" id="259" r:id="Rc3b35da54b0a42f9"/>
    <p:sldId xmlns:r="http://schemas.openxmlformats.org/officeDocument/2006/relationships" id="260" r:id="R139cbec64f3a4db3"/>
    <p:sldId xmlns:r="http://schemas.openxmlformats.org/officeDocument/2006/relationships" id="261" r:id="R0095cff89d3a4160"/>
    <p:sldId xmlns:r="http://schemas.openxmlformats.org/officeDocument/2006/relationships" id="262" r:id="Rbb3d5c5bb344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bccc90be4325" /><Relationship Type="http://schemas.openxmlformats.org/officeDocument/2006/relationships/slide" Target="/ppt/slides/slide1.xml" Id="Rffa759438abd4a75" /><Relationship Type="http://schemas.openxmlformats.org/officeDocument/2006/relationships/slide" Target="/ppt/slides/slide2.xml" Id="Ra62fb3d84e0446d1" /><Relationship Type="http://schemas.openxmlformats.org/officeDocument/2006/relationships/slide" Target="/ppt/slides/slide3.xml" Id="R6ccce2fb98bd47f9" /><Relationship Type="http://schemas.openxmlformats.org/officeDocument/2006/relationships/slide" Target="/ppt/slides/slide4.xml" Id="Rc3b35da54b0a42f9" /><Relationship Type="http://schemas.openxmlformats.org/officeDocument/2006/relationships/slide" Target="/ppt/slides/slide5.xml" Id="R139cbec64f3a4db3" /><Relationship Type="http://schemas.openxmlformats.org/officeDocument/2006/relationships/slide" Target="/ppt/slides/slide6.xml" Id="R0095cff89d3a4160" /><Relationship Type="http://schemas.openxmlformats.org/officeDocument/2006/relationships/slide" Target="/ppt/slides/slide7.xml" Id="Rbb3d5c5bb344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03f04acf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50d2a8614979" /><Relationship Type="http://schemas.openxmlformats.org/officeDocument/2006/relationships/theme" Target="/ppt/slideMasters/theme/theme1.xml" Id="R70aa3adb763a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250d2a861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04bc5fa8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e12b8c10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08ca6e94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f5eb0f5e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4e4f77fe0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8a6e49b4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d36cd212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