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b209b028cf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a299f03814be0"/>
  </p:sldMasterIdLst>
  <p:sldIdLst>
    <p:sldId xmlns:r="http://schemas.openxmlformats.org/officeDocument/2006/relationships" id="256" r:id="R6ef6ce47e99d4522"/>
    <p:sldId xmlns:r="http://schemas.openxmlformats.org/officeDocument/2006/relationships" id="257" r:id="R946f3cea6b0f47f1"/>
    <p:sldId xmlns:r="http://schemas.openxmlformats.org/officeDocument/2006/relationships" id="258" r:id="R07461cd5ba9c4f8b"/>
    <p:sldId xmlns:r="http://schemas.openxmlformats.org/officeDocument/2006/relationships" id="259" r:id="R1253a07e64364c48"/>
    <p:sldId xmlns:r="http://schemas.openxmlformats.org/officeDocument/2006/relationships" id="260" r:id="Rbed329ac78d14bd1"/>
    <p:sldId xmlns:r="http://schemas.openxmlformats.org/officeDocument/2006/relationships" id="261" r:id="R878b2c87daf84f57"/>
    <p:sldId xmlns:r="http://schemas.openxmlformats.org/officeDocument/2006/relationships" id="262" r:id="Reb69d498d11b43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a299f03814be0" /><Relationship Type="http://schemas.openxmlformats.org/officeDocument/2006/relationships/slide" Target="/ppt/slides/slide1.xml" Id="R6ef6ce47e99d4522" /><Relationship Type="http://schemas.openxmlformats.org/officeDocument/2006/relationships/slide" Target="/ppt/slides/slide2.xml" Id="R946f3cea6b0f47f1" /><Relationship Type="http://schemas.openxmlformats.org/officeDocument/2006/relationships/slide" Target="/ppt/slides/slide3.xml" Id="R07461cd5ba9c4f8b" /><Relationship Type="http://schemas.openxmlformats.org/officeDocument/2006/relationships/slide" Target="/ppt/slides/slide4.xml" Id="R1253a07e64364c48" /><Relationship Type="http://schemas.openxmlformats.org/officeDocument/2006/relationships/slide" Target="/ppt/slides/slide5.xml" Id="Rbed329ac78d14bd1" /><Relationship Type="http://schemas.openxmlformats.org/officeDocument/2006/relationships/slide" Target="/ppt/slides/slide6.xml" Id="R878b2c87daf84f57" /><Relationship Type="http://schemas.openxmlformats.org/officeDocument/2006/relationships/slide" Target="/ppt/slides/slide7.xml" Id="Reb69d498d11b43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a589b731e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5ca5e7cd24725" /><Relationship Type="http://schemas.openxmlformats.org/officeDocument/2006/relationships/theme" Target="/ppt/slideMasters/theme/theme1.xml" Id="R71007ef57c2a44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85ca5e7cd247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74d256857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76574f29b48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625b30fd5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38cdf5533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caccf0746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b8d08f94747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00c06707643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LUTDAL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LUTDAL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LUTDAL EQUITY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LUTDAL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LUTDAL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LUTDAL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6 568 619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LUTDAL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LUTDAL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LUTDAL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Lutdal, Okstadplassen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929 046 145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LUTDAL EQUITY AS</a:t>
            </a:r>
          </a:p>
        </p:txBody>
      </p:sp>
    </p:spTree>
  </p:cSld>
  <p:clrMapOvr>
    <a:masterClrMapping xmlns:a="http://schemas.openxmlformats.org/drawingml/2006/main"/>
  </p:clrMapOvr>
</p:sld>
</file>