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d2370c3df048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463c75fbdc478b"/>
  </p:sldMasterIdLst>
  <p:sldIdLst>
    <p:sldId xmlns:r="http://schemas.openxmlformats.org/officeDocument/2006/relationships" id="256" r:id="R212baedc7bb74c8f"/>
    <p:sldId xmlns:r="http://schemas.openxmlformats.org/officeDocument/2006/relationships" id="257" r:id="R60b64aef1f3349f6"/>
    <p:sldId xmlns:r="http://schemas.openxmlformats.org/officeDocument/2006/relationships" id="258" r:id="Rc69916f1f6b34b4e"/>
    <p:sldId xmlns:r="http://schemas.openxmlformats.org/officeDocument/2006/relationships" id="259" r:id="R75ae696a23de4c1d"/>
    <p:sldId xmlns:r="http://schemas.openxmlformats.org/officeDocument/2006/relationships" id="260" r:id="Rd6c88a713f624dc7"/>
    <p:sldId xmlns:r="http://schemas.openxmlformats.org/officeDocument/2006/relationships" id="261" r:id="R15dcd2d68c234445"/>
    <p:sldId xmlns:r="http://schemas.openxmlformats.org/officeDocument/2006/relationships" id="262" r:id="R77689d38668f4e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63c75fbdc478b" /><Relationship Type="http://schemas.openxmlformats.org/officeDocument/2006/relationships/slide" Target="/ppt/slides/slide1.xml" Id="R212baedc7bb74c8f" /><Relationship Type="http://schemas.openxmlformats.org/officeDocument/2006/relationships/slide" Target="/ppt/slides/slide2.xml" Id="R60b64aef1f3349f6" /><Relationship Type="http://schemas.openxmlformats.org/officeDocument/2006/relationships/slide" Target="/ppt/slides/slide3.xml" Id="Rc69916f1f6b34b4e" /><Relationship Type="http://schemas.openxmlformats.org/officeDocument/2006/relationships/slide" Target="/ppt/slides/slide4.xml" Id="R75ae696a23de4c1d" /><Relationship Type="http://schemas.openxmlformats.org/officeDocument/2006/relationships/slide" Target="/ppt/slides/slide5.xml" Id="Rd6c88a713f624dc7" /><Relationship Type="http://schemas.openxmlformats.org/officeDocument/2006/relationships/slide" Target="/ppt/slides/slide6.xml" Id="R15dcd2d68c234445" /><Relationship Type="http://schemas.openxmlformats.org/officeDocument/2006/relationships/slide" Target="/ppt/slides/slide7.xml" Id="R77689d38668f4e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aec5f6d26642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0f97073704b81" /><Relationship Type="http://schemas.openxmlformats.org/officeDocument/2006/relationships/theme" Target="/ppt/slideMasters/theme/theme1.xml" Id="R8085db0e8c2f49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00f97073704b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bfd2c541643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14b873ce048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15ed50bcd41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a3ba365ba46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cff92da7149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55613caa948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e43efebef48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HALIFAX MC&amp;E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HALIFAX MC&amp;E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817 475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1 309 223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HENRIC ANDERS HESTERSKOG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Nordseterveien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929 064 941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