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863c51912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27b2193b248a3"/>
  </p:sldMasterIdLst>
  <p:sldIdLst>
    <p:sldId xmlns:r="http://schemas.openxmlformats.org/officeDocument/2006/relationships" id="256" r:id="Rd370a7d519d54f36"/>
    <p:sldId xmlns:r="http://schemas.openxmlformats.org/officeDocument/2006/relationships" id="257" r:id="Rbd0d6fdae54d4254"/>
    <p:sldId xmlns:r="http://schemas.openxmlformats.org/officeDocument/2006/relationships" id="258" r:id="R16f7d0bdca4c4feb"/>
    <p:sldId xmlns:r="http://schemas.openxmlformats.org/officeDocument/2006/relationships" id="259" r:id="R89e79ecfff1c42b8"/>
    <p:sldId xmlns:r="http://schemas.openxmlformats.org/officeDocument/2006/relationships" id="260" r:id="Rbf3adb3c1df6401c"/>
    <p:sldId xmlns:r="http://schemas.openxmlformats.org/officeDocument/2006/relationships" id="261" r:id="Rd2584ce1bcc8482b"/>
    <p:sldId xmlns:r="http://schemas.openxmlformats.org/officeDocument/2006/relationships" id="262" r:id="Rf11b086a5bbc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27b2193b248a3" /><Relationship Type="http://schemas.openxmlformats.org/officeDocument/2006/relationships/slide" Target="/ppt/slides/slide1.xml" Id="Rd370a7d519d54f36" /><Relationship Type="http://schemas.openxmlformats.org/officeDocument/2006/relationships/slide" Target="/ppt/slides/slide2.xml" Id="Rbd0d6fdae54d4254" /><Relationship Type="http://schemas.openxmlformats.org/officeDocument/2006/relationships/slide" Target="/ppt/slides/slide3.xml" Id="R16f7d0bdca4c4feb" /><Relationship Type="http://schemas.openxmlformats.org/officeDocument/2006/relationships/slide" Target="/ppt/slides/slide4.xml" Id="R89e79ecfff1c42b8" /><Relationship Type="http://schemas.openxmlformats.org/officeDocument/2006/relationships/slide" Target="/ppt/slides/slide5.xml" Id="Rbf3adb3c1df6401c" /><Relationship Type="http://schemas.openxmlformats.org/officeDocument/2006/relationships/slide" Target="/ppt/slides/slide6.xml" Id="Rd2584ce1bcc8482b" /><Relationship Type="http://schemas.openxmlformats.org/officeDocument/2006/relationships/slide" Target="/ppt/slides/slide7.xml" Id="Rf11b086a5bbc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7e53d49b5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b151043f24c0f" /><Relationship Type="http://schemas.openxmlformats.org/officeDocument/2006/relationships/theme" Target="/ppt/slideMasters/theme/theme1.xml" Id="Rcc376b079aea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b151043f2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1b9c0915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824980e3d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6841297bf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19c58abd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aaba568c8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613f80611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3842d51e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LOMCON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SANDVE LOMELAND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929 071 565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