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43d0364f5745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ff3e27553c408f"/>
  </p:sldMasterIdLst>
  <p:sldIdLst>
    <p:sldId xmlns:r="http://schemas.openxmlformats.org/officeDocument/2006/relationships" id="256" r:id="R5c77be0890ec496c"/>
    <p:sldId xmlns:r="http://schemas.openxmlformats.org/officeDocument/2006/relationships" id="257" r:id="Ra401c1e1ea094a8c"/>
    <p:sldId xmlns:r="http://schemas.openxmlformats.org/officeDocument/2006/relationships" id="258" r:id="R5ff96a09c0f841d1"/>
    <p:sldId xmlns:r="http://schemas.openxmlformats.org/officeDocument/2006/relationships" id="259" r:id="R9e08c88546b24e96"/>
    <p:sldId xmlns:r="http://schemas.openxmlformats.org/officeDocument/2006/relationships" id="260" r:id="Rdf053c7c34814360"/>
    <p:sldId xmlns:r="http://schemas.openxmlformats.org/officeDocument/2006/relationships" id="261" r:id="R578de6e4a3d84a9d"/>
    <p:sldId xmlns:r="http://schemas.openxmlformats.org/officeDocument/2006/relationships" id="262" r:id="R76ffe3a118bd4e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ff3e27553c408f" /><Relationship Type="http://schemas.openxmlformats.org/officeDocument/2006/relationships/slide" Target="/ppt/slides/slide1.xml" Id="R5c77be0890ec496c" /><Relationship Type="http://schemas.openxmlformats.org/officeDocument/2006/relationships/slide" Target="/ppt/slides/slide2.xml" Id="Ra401c1e1ea094a8c" /><Relationship Type="http://schemas.openxmlformats.org/officeDocument/2006/relationships/slide" Target="/ppt/slides/slide3.xml" Id="R5ff96a09c0f841d1" /><Relationship Type="http://schemas.openxmlformats.org/officeDocument/2006/relationships/slide" Target="/ppt/slides/slide4.xml" Id="R9e08c88546b24e96" /><Relationship Type="http://schemas.openxmlformats.org/officeDocument/2006/relationships/slide" Target="/ppt/slides/slide5.xml" Id="Rdf053c7c34814360" /><Relationship Type="http://schemas.openxmlformats.org/officeDocument/2006/relationships/slide" Target="/ppt/slides/slide6.xml" Id="R578de6e4a3d84a9d" /><Relationship Type="http://schemas.openxmlformats.org/officeDocument/2006/relationships/slide" Target="/ppt/slides/slide7.xml" Id="R76ffe3a118bd4e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4b3d54e5ec4b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d64e1f8f814a50" /><Relationship Type="http://schemas.openxmlformats.org/officeDocument/2006/relationships/theme" Target="/ppt/slideMasters/theme/theme1.xml" Id="R38cd9cae85554e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d64e1f8f814a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193ec32cee49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645da50e7f41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867a8594cb4c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5eade70b334c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b9829103d54c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b6dec99a5141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c923bf0e714d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DAHLSTRØEN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DAHLSTRØEN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DAHLSTRØEN HOLDING AS ble etablert [år] og holder til i Tynset.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DAHLSTRØEN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DAHLSTRØEN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DAHLSTRØEN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−6 090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115 752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3 727 240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3 784 185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DAHLSTRØEN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DAHLSTRØEN TOMMY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DAHLSTRØEN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Holmengata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2500 Tynset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929 086 554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DAHLSTRØEN HOLDING AS</a:t>
            </a:r>
          </a:p>
        </p:txBody>
      </p:sp>
    </p:spTree>
  </p:cSld>
  <p:clrMapOvr>
    <a:masterClrMapping xmlns:a="http://schemas.openxmlformats.org/drawingml/2006/main"/>
  </p:clrMapOvr>
</p:sld>
</file>