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d8eacf80ace4a0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b4d2b0fba10463f"/>
  </p:sldMasterIdLst>
  <p:sldIdLst>
    <p:sldId xmlns:r="http://schemas.openxmlformats.org/officeDocument/2006/relationships" id="256" r:id="R20863f031b4142a8"/>
    <p:sldId xmlns:r="http://schemas.openxmlformats.org/officeDocument/2006/relationships" id="257" r:id="R52cefb9654864e70"/>
    <p:sldId xmlns:r="http://schemas.openxmlformats.org/officeDocument/2006/relationships" id="258" r:id="R9e5bb3dab62d4461"/>
    <p:sldId xmlns:r="http://schemas.openxmlformats.org/officeDocument/2006/relationships" id="259" r:id="Rf23f77e8cd0840d5"/>
    <p:sldId xmlns:r="http://schemas.openxmlformats.org/officeDocument/2006/relationships" id="260" r:id="Rae878ed40d8d46e1"/>
    <p:sldId xmlns:r="http://schemas.openxmlformats.org/officeDocument/2006/relationships" id="261" r:id="Rb53f066711884368"/>
    <p:sldId xmlns:r="http://schemas.openxmlformats.org/officeDocument/2006/relationships" id="262" r:id="R1cedc7d9f56e48e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4d2b0fba10463f" /><Relationship Type="http://schemas.openxmlformats.org/officeDocument/2006/relationships/slide" Target="/ppt/slides/slide1.xml" Id="R20863f031b4142a8" /><Relationship Type="http://schemas.openxmlformats.org/officeDocument/2006/relationships/slide" Target="/ppt/slides/slide2.xml" Id="R52cefb9654864e70" /><Relationship Type="http://schemas.openxmlformats.org/officeDocument/2006/relationships/slide" Target="/ppt/slides/slide3.xml" Id="R9e5bb3dab62d4461" /><Relationship Type="http://schemas.openxmlformats.org/officeDocument/2006/relationships/slide" Target="/ppt/slides/slide4.xml" Id="Rf23f77e8cd0840d5" /><Relationship Type="http://schemas.openxmlformats.org/officeDocument/2006/relationships/slide" Target="/ppt/slides/slide5.xml" Id="Rae878ed40d8d46e1" /><Relationship Type="http://schemas.openxmlformats.org/officeDocument/2006/relationships/slide" Target="/ppt/slides/slide6.xml" Id="Rb53f066711884368" /><Relationship Type="http://schemas.openxmlformats.org/officeDocument/2006/relationships/slide" Target="/ppt/slides/slide7.xml" Id="R1cedc7d9f56e48e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b19edd19994f2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e2180f4796486b" /><Relationship Type="http://schemas.openxmlformats.org/officeDocument/2006/relationships/theme" Target="/ppt/slideMasters/theme/theme1.xml" Id="R58ed396a5c2946d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ce2180f4796486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4035734c5343b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22047ddf0f4c8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60ae55dcbe465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5f0ee1f6eb4a8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8e9d9f351a440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78fdef1980457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86172bb2ef484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ODNABERGET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ODNABERGET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ODNABERGET AS ble etablert [år] og holder til i Randaberg.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ODNABERGET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ODNABERGET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ODNABERGET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−41 950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1 715 269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10 169 166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10 263 650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ODNABERGET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HERBJØRN VESTVIK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ODNABERGET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Herbjørn Vestvik, Odnabergveien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4072 Randaberg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929 109 813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ODNABERGET AS</a:t>
            </a:r>
          </a:p>
        </p:txBody>
      </p:sp>
    </p:spTree>
  </p:cSld>
  <p:clrMapOvr>
    <a:masterClrMapping xmlns:a="http://schemas.openxmlformats.org/drawingml/2006/main"/>
  </p:clrMapOvr>
</p:sld>
</file>