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e91b28ddf441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bdd265efde45a0"/>
  </p:sldMasterIdLst>
  <p:sldIdLst>
    <p:sldId xmlns:r="http://schemas.openxmlformats.org/officeDocument/2006/relationships" id="256" r:id="R2eb9351e2ab44227"/>
    <p:sldId xmlns:r="http://schemas.openxmlformats.org/officeDocument/2006/relationships" id="257" r:id="R8c678c701d27435e"/>
    <p:sldId xmlns:r="http://schemas.openxmlformats.org/officeDocument/2006/relationships" id="258" r:id="R165f9300c70f4ed8"/>
    <p:sldId xmlns:r="http://schemas.openxmlformats.org/officeDocument/2006/relationships" id="259" r:id="R6a00e0894eb546d0"/>
    <p:sldId xmlns:r="http://schemas.openxmlformats.org/officeDocument/2006/relationships" id="260" r:id="Ra4c18c963fbb4e20"/>
    <p:sldId xmlns:r="http://schemas.openxmlformats.org/officeDocument/2006/relationships" id="261" r:id="R21f3783a471a41bf"/>
    <p:sldId xmlns:r="http://schemas.openxmlformats.org/officeDocument/2006/relationships" id="262" r:id="R242f3d6387964e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bdd265efde45a0" /><Relationship Type="http://schemas.openxmlformats.org/officeDocument/2006/relationships/slide" Target="/ppt/slides/slide1.xml" Id="R2eb9351e2ab44227" /><Relationship Type="http://schemas.openxmlformats.org/officeDocument/2006/relationships/slide" Target="/ppt/slides/slide2.xml" Id="R8c678c701d27435e" /><Relationship Type="http://schemas.openxmlformats.org/officeDocument/2006/relationships/slide" Target="/ppt/slides/slide3.xml" Id="R165f9300c70f4ed8" /><Relationship Type="http://schemas.openxmlformats.org/officeDocument/2006/relationships/slide" Target="/ppt/slides/slide4.xml" Id="R6a00e0894eb546d0" /><Relationship Type="http://schemas.openxmlformats.org/officeDocument/2006/relationships/slide" Target="/ppt/slides/slide5.xml" Id="Ra4c18c963fbb4e20" /><Relationship Type="http://schemas.openxmlformats.org/officeDocument/2006/relationships/slide" Target="/ppt/slides/slide6.xml" Id="R21f3783a471a41bf" /><Relationship Type="http://schemas.openxmlformats.org/officeDocument/2006/relationships/slide" Target="/ppt/slides/slide7.xml" Id="R242f3d6387964e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d8887867146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a6bbb5c4041b6" /><Relationship Type="http://schemas.openxmlformats.org/officeDocument/2006/relationships/theme" Target="/ppt/slideMasters/theme/theme1.xml" Id="Rb410afc042874b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0a6bbb5c4041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46bb7096346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62194931c4f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62e59f01347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566ae1e3d46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acec8d71c47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952deeede47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739b33e804f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N.O.A.H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N.O.A.H HOLDING AS ble etablert [år] og holder til i Vesterøy.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1 526 922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2 095 090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Nesebakken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1684 Vesterøy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929 151 526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